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806" r:id="rId5"/>
  </p:sldMasterIdLst>
  <p:notesMasterIdLst>
    <p:notesMasterId r:id="rId17"/>
  </p:notesMasterIdLst>
  <p:handoutMasterIdLst>
    <p:handoutMasterId r:id="rId18"/>
  </p:handoutMasterIdLst>
  <p:sldIdLst>
    <p:sldId id="663" r:id="rId6"/>
    <p:sldId id="681" r:id="rId7"/>
    <p:sldId id="680" r:id="rId8"/>
    <p:sldId id="675" r:id="rId9"/>
    <p:sldId id="671" r:id="rId10"/>
    <p:sldId id="672" r:id="rId11"/>
    <p:sldId id="673" r:id="rId12"/>
    <p:sldId id="674" r:id="rId13"/>
    <p:sldId id="679" r:id="rId14"/>
    <p:sldId id="261" r:id="rId15"/>
    <p:sldId id="67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JTC Template" id="{0A05DA2B-9F38-FF40-A196-4976F68566E1}">
          <p14:sldIdLst>
            <p14:sldId id="663"/>
            <p14:sldId id="681"/>
            <p14:sldId id="680"/>
            <p14:sldId id="675"/>
            <p14:sldId id="671"/>
            <p14:sldId id="672"/>
            <p14:sldId id="673"/>
            <p14:sldId id="674"/>
            <p14:sldId id="679"/>
            <p14:sldId id="261"/>
            <p14:sldId id="67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50A1E36-DDA7-FBAE-BE3A-90189C9E2316}" name="Jill Williams" initials="JW" userId="S::JKW4@ntrs.com::c9a1e56e-304d-42d3-b8d4-060f5b4dd9dd" providerId="AD"/>
  <p188:author id="{C5646543-A858-D731-CC6C-7E8DEA123612}" name="Jade Connelly" initials="JC" userId="S::jade.connelly@jtcgroup.com::006d0b71-449b-4eb0-8743-b9207a61605f" providerId="AD"/>
  <p188:author id="{6FE96856-66C0-2B85-C1CF-5FED790EBDB7}" name="Jonathan Leader" initials="JL" userId="S::Jonathan@simplr.co.za::5a02c6dd-cd99-48af-bc32-457aa1d17c44" providerId="AD"/>
  <p188:author id="{4B68CEBE-BCAA-DFA9-A863-F00774D815A2}" name="Jade Connelly" initials="JC" userId="S::Jade.Connelly@jtcgroup.com::006d0b71-449b-4eb0-8743-b9207a61605f" providerId="AD"/>
  <p188:author id="{89F384C8-3CBB-E9BD-650D-4AEBD1D18F36}" name="Justin Robinson" initials="JR" userId="S::justin@simplr.co.za::935e6b2e-0de0-4417-9802-b3d6f188d449" providerId="AD"/>
  <p188:author id="{B007AEE1-1FD1-D15A-760F-462F3E14C2D7}" name="Rae Swemmer" initials="RS" userId="S::rae.swemmer@jtcgroup.com::1a54f9da-b226-4d33-9915-bec41f9c65b3" providerId="AD"/>
  <p188:author id="{5C87E8EE-8D2D-90D7-E884-E7AF1E49FC1C}" name="Rae Swemmer" initials="RS" userId="S::Rae.Swemmer@jtcgroup.com::1a54f9da-b226-4d33-9915-bec41f9c65b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6C16"/>
    <a:srgbClr val="ECE8EF"/>
    <a:srgbClr val="78AF00"/>
    <a:srgbClr val="ECEAEB"/>
    <a:srgbClr val="FF9812"/>
    <a:srgbClr val="E7E8E3"/>
    <a:srgbClr val="ABE8EA"/>
    <a:srgbClr val="3C5164"/>
    <a:srgbClr val="78646E"/>
    <a:srgbClr val="7864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6" d="100"/>
          <a:sy n="86" d="100"/>
        </p:scale>
        <p:origin x="576" y="7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23" Type="http://schemas.microsoft.com/office/2018/10/relationships/authors" Target="authors.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8AA382F-FA5D-1B46-D48B-22EA9817C1E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475A675D-322D-2EDC-B772-3E40D83868E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F6ED195-9340-5E44-9CE3-F09CA83A24E8}" type="datetimeFigureOut">
              <a:rPr lang="en-GB" smtClean="0"/>
              <a:t>22/10/2025</a:t>
            </a:fld>
            <a:endParaRPr lang="en-GB"/>
          </a:p>
        </p:txBody>
      </p:sp>
      <p:sp>
        <p:nvSpPr>
          <p:cNvPr id="4" name="Footer Placeholder 3">
            <a:extLst>
              <a:ext uri="{FF2B5EF4-FFF2-40B4-BE49-F238E27FC236}">
                <a16:creationId xmlns:a16="http://schemas.microsoft.com/office/drawing/2014/main" id="{C4CBF1D3-4E32-EA66-44C3-DCF13596FB7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34BAA12F-DA54-E91E-4E7B-36D52419BFB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9CF3D57-1435-054E-B166-126ACE71DB98}" type="slidenum">
              <a:rPr lang="en-GB" smtClean="0"/>
              <a:t>‹#›</a:t>
            </a:fld>
            <a:endParaRPr lang="en-GB"/>
          </a:p>
        </p:txBody>
      </p:sp>
    </p:spTree>
    <p:extLst>
      <p:ext uri="{BB962C8B-B14F-4D97-AF65-F5344CB8AC3E}">
        <p14:creationId xmlns:p14="http://schemas.microsoft.com/office/powerpoint/2010/main" val="20199464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E89393-3DF7-BB47-AD07-DF718540058C}" type="datetimeFigureOut">
              <a:rPr lang="en-US" smtClean="0"/>
              <a:t>10/22/2025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F86119-EF5B-C74C-B73F-E4419B1D636E}" type="slidenum">
              <a:rPr lang="en-US" smtClean="0"/>
              <a:t>‹#›</a:t>
            </a:fld>
            <a:endParaRPr lang="en-US"/>
          </a:p>
        </p:txBody>
      </p:sp>
    </p:spTree>
    <p:extLst>
      <p:ext uri="{BB962C8B-B14F-4D97-AF65-F5344CB8AC3E}">
        <p14:creationId xmlns:p14="http://schemas.microsoft.com/office/powerpoint/2010/main" val="21280686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Chuck vs. Shaq, Magic vs. Bird, Bird vs. Dr. J, Jordon v Everyone. </a:t>
            </a:r>
            <a:endParaRPr lang="en-GB" dirty="0"/>
          </a:p>
        </p:txBody>
      </p:sp>
      <p:sp>
        <p:nvSpPr>
          <p:cNvPr id="4" name="Slide Number Placeholder 3"/>
          <p:cNvSpPr>
            <a:spLocks noGrp="1"/>
          </p:cNvSpPr>
          <p:nvPr>
            <p:ph type="sldNum" sz="quarter" idx="5"/>
          </p:nvPr>
        </p:nvSpPr>
        <p:spPr/>
        <p:txBody>
          <a:bodyPr/>
          <a:lstStyle/>
          <a:p>
            <a:fld id="{53F86119-EF5B-C74C-B73F-E4419B1D636E}" type="slidenum">
              <a:rPr lang="en-US" smtClean="0"/>
              <a:t>3</a:t>
            </a:fld>
            <a:endParaRPr lang="en-US"/>
          </a:p>
        </p:txBody>
      </p:sp>
    </p:spTree>
    <p:extLst>
      <p:ext uri="{BB962C8B-B14F-4D97-AF65-F5344CB8AC3E}">
        <p14:creationId xmlns:p14="http://schemas.microsoft.com/office/powerpoint/2010/main" val="23116252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20.svg"/><Relationship Id="rId4"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7.jpe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7.jpe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7.jpe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7.jpe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7.jpe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7.jpe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7.jpe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7.jpe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8.jpe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8.jpe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8.jpe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8.jpe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8.jpe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8.jpe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8.jpe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38.jpe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16.svg"/><Relationship Id="rId2" Type="http://schemas.openxmlformats.org/officeDocument/2006/relationships/image" Target="../media/image38.jpe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16.svg"/><Relationship Id="rId2" Type="http://schemas.openxmlformats.org/officeDocument/2006/relationships/image" Target="../media/image38.jpe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16.svg"/><Relationship Id="rId2" Type="http://schemas.openxmlformats.org/officeDocument/2006/relationships/image" Target="../media/image38.jpe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16.svg"/><Relationship Id="rId2" Type="http://schemas.openxmlformats.org/officeDocument/2006/relationships/image" Target="../media/image38.jpe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16.svg"/><Relationship Id="rId2" Type="http://schemas.openxmlformats.org/officeDocument/2006/relationships/image" Target="../media/image38.jpe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16.svg"/><Relationship Id="rId2" Type="http://schemas.openxmlformats.org/officeDocument/2006/relationships/image" Target="../media/image38.jpe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16.svg"/><Relationship Id="rId2" Type="http://schemas.openxmlformats.org/officeDocument/2006/relationships/image" Target="../media/image38.jpe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16.svg"/><Relationship Id="rId2" Type="http://schemas.openxmlformats.org/officeDocument/2006/relationships/image" Target="../media/image38.jpe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16.svg"/><Relationship Id="rId2" Type="http://schemas.openxmlformats.org/officeDocument/2006/relationships/image" Target="../media/image38.jpe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16.svg"/><Relationship Id="rId2" Type="http://schemas.openxmlformats.org/officeDocument/2006/relationships/image" Target="../media/image38.jpe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38.jpeg"/><Relationship Id="rId1" Type="http://schemas.openxmlformats.org/officeDocument/2006/relationships/slideMaster" Target="../slideMasters/slideMaster2.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38.jpeg"/><Relationship Id="rId1" Type="http://schemas.openxmlformats.org/officeDocument/2006/relationships/slideMaster" Target="../slideMasters/slideMaster2.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38.jpeg"/><Relationship Id="rId1" Type="http://schemas.openxmlformats.org/officeDocument/2006/relationships/slideMaster" Target="../slideMasters/slideMaster2.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38.jpeg"/><Relationship Id="rId1" Type="http://schemas.openxmlformats.org/officeDocument/2006/relationships/slideMaster" Target="../slideMasters/slideMaster2.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38.jpeg"/><Relationship Id="rId1" Type="http://schemas.openxmlformats.org/officeDocument/2006/relationships/slideMaster" Target="../slideMasters/slideMaster2.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38.jpeg"/><Relationship Id="rId1" Type="http://schemas.openxmlformats.org/officeDocument/2006/relationships/slideMaster" Target="../slideMasters/slideMaster2.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38.jpeg"/><Relationship Id="rId1" Type="http://schemas.openxmlformats.org/officeDocument/2006/relationships/slideMaster" Target="../slideMasters/slideMaster2.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38.jpeg"/><Relationship Id="rId1" Type="http://schemas.openxmlformats.org/officeDocument/2006/relationships/slideMaster" Target="../slideMasters/slideMaster2.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38.jpeg"/><Relationship Id="rId1" Type="http://schemas.openxmlformats.org/officeDocument/2006/relationships/slideMaster" Target="../slideMasters/slideMaster2.xml"/><Relationship Id="rId5" Type="http://schemas.openxmlformats.org/officeDocument/2006/relationships/image" Target="../media/image16.svg"/><Relationship Id="rId4" Type="http://schemas.openxmlformats.org/officeDocument/2006/relationships/image" Target="../media/image1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5" descr="A purple cube with butterflies flying out of it&#10;&#10;Description automatically generated">
            <a:extLst>
              <a:ext uri="{FF2B5EF4-FFF2-40B4-BE49-F238E27FC236}">
                <a16:creationId xmlns:a16="http://schemas.microsoft.com/office/drawing/2014/main" id="{84E5D92F-40E5-E27C-9FD2-C7354CCE9615}"/>
              </a:ext>
            </a:extLst>
          </p:cNvPr>
          <p:cNvPicPr>
            <a:picLocks noChangeAspect="1"/>
          </p:cNvPicPr>
          <p:nvPr userDrawn="1"/>
        </p:nvPicPr>
        <p:blipFill>
          <a:blip r:embed="rId2"/>
          <a:srcRect l="21148"/>
          <a:stretch/>
        </p:blipFill>
        <p:spPr>
          <a:xfrm>
            <a:off x="2592197" y="701482"/>
            <a:ext cx="6048463" cy="4913606"/>
          </a:xfrm>
          <a:prstGeom prst="rect">
            <a:avLst/>
          </a:prstGeom>
        </p:spPr>
      </p:pic>
      <p:sp>
        <p:nvSpPr>
          <p:cNvPr id="9" name="TextBox 8">
            <a:extLst>
              <a:ext uri="{FF2B5EF4-FFF2-40B4-BE49-F238E27FC236}">
                <a16:creationId xmlns:a16="http://schemas.microsoft.com/office/drawing/2014/main" id="{0D99D99D-2CBD-4027-FF97-9A47355DD279}"/>
              </a:ext>
            </a:extLst>
          </p:cNvPr>
          <p:cNvSpPr txBox="1"/>
          <p:nvPr userDrawn="1"/>
        </p:nvSpPr>
        <p:spPr>
          <a:xfrm>
            <a:off x="1104550" y="6427452"/>
            <a:ext cx="9982899" cy="1923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50" spc="100">
                <a:solidFill>
                  <a:schemeClr val="accent1"/>
                </a:solidFill>
                <a:latin typeface="Arial" panose="020B0604020202020204" pitchFamily="34" charset="0"/>
                <a:cs typeface="Arial" panose="020B0604020202020204" pitchFamily="34" charset="0"/>
              </a:rPr>
              <a:t>AFRICA   |   ASIA-PACIFIC   |   BRITISH ISLES   |   CARIBBEAN   |   EUROPE  |</a:t>
            </a:r>
            <a:r>
              <a:rPr lang="en-GB" sz="650" spc="100" baseline="0">
                <a:solidFill>
                  <a:schemeClr val="accent1"/>
                </a:solidFill>
                <a:latin typeface="Arial" panose="020B0604020202020204" pitchFamily="34" charset="0"/>
                <a:cs typeface="Arial" panose="020B0604020202020204" pitchFamily="34" charset="0"/>
              </a:rPr>
              <a:t>  MIDDLE EAST  |  USA</a:t>
            </a:r>
            <a:endParaRPr lang="en-GB" sz="650" spc="100">
              <a:solidFill>
                <a:schemeClr val="accent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8A4D96F3-3AF9-17D8-E16F-85EFEE2477D0}"/>
              </a:ext>
            </a:extLst>
          </p:cNvPr>
          <p:cNvSpPr txBox="1"/>
          <p:nvPr userDrawn="1"/>
        </p:nvSpPr>
        <p:spPr>
          <a:xfrm>
            <a:off x="2350315" y="6074519"/>
            <a:ext cx="749136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kern="100" spc="0" baseline="0">
                <a:solidFill>
                  <a:schemeClr val="accent3"/>
                </a:solidFill>
                <a:latin typeface="Georgia" panose="02040502050405020303" pitchFamily="18" charset="0"/>
                <a:cs typeface="Arial" panose="020B0604020202020204" pitchFamily="34" charset="0"/>
              </a:rPr>
              <a:t>Funds    •    Corporate    •    Private Client    •    Employer Solutions  </a:t>
            </a:r>
            <a:endParaRPr lang="en-GB" sz="1400" kern="100" spc="0" baseline="0">
              <a:solidFill>
                <a:schemeClr val="accent3"/>
              </a:solidFill>
              <a:latin typeface="Georgia" panose="02040502050405020303" pitchFamily="18" charset="0"/>
            </a:endParaRPr>
          </a:p>
        </p:txBody>
      </p:sp>
      <p:pic>
        <p:nvPicPr>
          <p:cNvPr id="2" name="Graphic 1">
            <a:extLst>
              <a:ext uri="{FF2B5EF4-FFF2-40B4-BE49-F238E27FC236}">
                <a16:creationId xmlns:a16="http://schemas.microsoft.com/office/drawing/2014/main" id="{FF675B2D-AB8E-6CF2-A465-6A6508AE0010}"/>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414850" y="527409"/>
            <a:ext cx="2188344" cy="348146"/>
          </a:xfrm>
          <a:prstGeom prst="rect">
            <a:avLst/>
          </a:prstGeom>
        </p:spPr>
      </p:pic>
    </p:spTree>
    <p:extLst>
      <p:ext uri="{BB962C8B-B14F-4D97-AF65-F5344CB8AC3E}">
        <p14:creationId xmlns:p14="http://schemas.microsoft.com/office/powerpoint/2010/main" val="8431322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Intro slide - Lion">
    <p:bg>
      <p:bgPr>
        <a:gradFill>
          <a:gsLst>
            <a:gs pos="5000">
              <a:schemeClr val="accent1"/>
            </a:gs>
            <a:gs pos="95000">
              <a:schemeClr val="accent3"/>
            </a:gs>
          </a:gsLst>
          <a:lin ang="0" scaled="0"/>
        </a:gradFill>
        <a:effectLst/>
      </p:bgPr>
    </p:bg>
    <p:spTree>
      <p:nvGrpSpPr>
        <p:cNvPr id="1" name=""/>
        <p:cNvGrpSpPr/>
        <p:nvPr/>
      </p:nvGrpSpPr>
      <p:grpSpPr>
        <a:xfrm>
          <a:off x="0" y="0"/>
          <a:ext cx="0" cy="0"/>
          <a:chOff x="0" y="0"/>
          <a:chExt cx="0" cy="0"/>
        </a:xfrm>
      </p:grpSpPr>
      <p:sp>
        <p:nvSpPr>
          <p:cNvPr id="43" name="Freeform 42">
            <a:extLst>
              <a:ext uri="{FF2B5EF4-FFF2-40B4-BE49-F238E27FC236}">
                <a16:creationId xmlns:a16="http://schemas.microsoft.com/office/drawing/2014/main" id="{B6101748-B7F9-39CC-87E2-29C5B5A4DB60}"/>
              </a:ext>
            </a:extLst>
          </p:cNvPr>
          <p:cNvSpPr/>
          <p:nvPr userDrawn="1"/>
        </p:nvSpPr>
        <p:spPr>
          <a:xfrm>
            <a:off x="-2" y="0"/>
            <a:ext cx="8128711" cy="6858000"/>
          </a:xfrm>
          <a:custGeom>
            <a:avLst/>
            <a:gdLst>
              <a:gd name="connsiteX0" fmla="*/ 0 w 8128711"/>
              <a:gd name="connsiteY0" fmla="*/ 0 h 6839474"/>
              <a:gd name="connsiteX1" fmla="*/ 8128711 w 8128711"/>
              <a:gd name="connsiteY1" fmla="*/ 0 h 6839474"/>
              <a:gd name="connsiteX2" fmla="*/ 8128711 w 8128711"/>
              <a:gd name="connsiteY2" fmla="*/ 4558443 h 6839474"/>
              <a:gd name="connsiteX3" fmla="*/ 5406190 w 8128711"/>
              <a:gd name="connsiteY3" fmla="*/ 6839474 h 6839474"/>
              <a:gd name="connsiteX4" fmla="*/ 0 w 8128711"/>
              <a:gd name="connsiteY4" fmla="*/ 6839474 h 6839474"/>
              <a:gd name="connsiteX5" fmla="*/ 0 w 8128711"/>
              <a:gd name="connsiteY5" fmla="*/ 0 h 683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711" h="6839474">
                <a:moveTo>
                  <a:pt x="0" y="0"/>
                </a:moveTo>
                <a:lnTo>
                  <a:pt x="8128711" y="0"/>
                </a:lnTo>
                <a:lnTo>
                  <a:pt x="8128711" y="4558443"/>
                </a:lnTo>
                <a:lnTo>
                  <a:pt x="5406190" y="6839474"/>
                </a:lnTo>
                <a:lnTo>
                  <a:pt x="0" y="6839474"/>
                </a:lnTo>
                <a:lnTo>
                  <a:pt x="0" y="0"/>
                </a:lnTo>
                <a:close/>
              </a:path>
            </a:pathLst>
          </a:custGeom>
          <a:solidFill>
            <a:schemeClr val="bg1"/>
          </a:solidFill>
          <a:ln>
            <a:noFill/>
          </a:ln>
          <a:effectLst>
            <a:outerShdw blurRad="508000" dir="5400000" algn="tl"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8" name="Picture 7" descr="A purple lion made out of flowers&#10;&#10;AI-generated content may be incorrect.">
            <a:extLst>
              <a:ext uri="{FF2B5EF4-FFF2-40B4-BE49-F238E27FC236}">
                <a16:creationId xmlns:a16="http://schemas.microsoft.com/office/drawing/2014/main" id="{50A2AB7B-2268-3E83-619F-FE7BA4BFFDD0}"/>
              </a:ext>
            </a:extLst>
          </p:cNvPr>
          <p:cNvPicPr>
            <a:picLocks noChangeAspect="1"/>
          </p:cNvPicPr>
          <p:nvPr userDrawn="1"/>
        </p:nvPicPr>
        <p:blipFill>
          <a:blip r:embed="rId2"/>
          <a:srcRect r="3849" b="2973"/>
          <a:stretch/>
        </p:blipFill>
        <p:spPr>
          <a:xfrm>
            <a:off x="3803517" y="1361975"/>
            <a:ext cx="8388478" cy="5496025"/>
          </a:xfrm>
          <a:prstGeom prst="rect">
            <a:avLst/>
          </a:prstGeom>
        </p:spPr>
      </p:pic>
      <p:pic>
        <p:nvPicPr>
          <p:cNvPr id="21" name="Picture 20" descr="A purple letters on a black background&#10;&#10;Description automatically generated">
            <a:extLst>
              <a:ext uri="{FF2B5EF4-FFF2-40B4-BE49-F238E27FC236}">
                <a16:creationId xmlns:a16="http://schemas.microsoft.com/office/drawing/2014/main" id="{E77A0F99-836F-9F6A-1E58-70B2E0B50F01}"/>
              </a:ext>
            </a:extLst>
          </p:cNvPr>
          <p:cNvPicPr>
            <a:picLocks noChangeAspect="1"/>
          </p:cNvPicPr>
          <p:nvPr userDrawn="1"/>
        </p:nvPicPr>
        <p:blipFill>
          <a:blip r:embed="rId3"/>
          <a:stretch>
            <a:fillRect/>
          </a:stretch>
        </p:blipFill>
        <p:spPr>
          <a:xfrm>
            <a:off x="721635" y="1150576"/>
            <a:ext cx="1036045" cy="383337"/>
          </a:xfrm>
          <a:prstGeom prst="rect">
            <a:avLst/>
          </a:prstGeom>
        </p:spPr>
      </p:pic>
      <p:sp>
        <p:nvSpPr>
          <p:cNvPr id="15" name="TextBox 14">
            <a:extLst>
              <a:ext uri="{FF2B5EF4-FFF2-40B4-BE49-F238E27FC236}">
                <a16:creationId xmlns:a16="http://schemas.microsoft.com/office/drawing/2014/main" id="{795B86A1-5DED-E700-54CC-98492D459601}"/>
              </a:ext>
            </a:extLst>
          </p:cNvPr>
          <p:cNvSpPr txBox="1"/>
          <p:nvPr userDrawn="1"/>
        </p:nvSpPr>
        <p:spPr>
          <a:xfrm>
            <a:off x="961293" y="6435361"/>
            <a:ext cx="9982899" cy="1923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50" spc="40">
                <a:solidFill>
                  <a:schemeClr val="accent1"/>
                </a:solidFill>
                <a:latin typeface="Arial" panose="020B0604020202020204" pitchFamily="34" charset="0"/>
                <a:cs typeface="Arial" panose="020B0604020202020204" pitchFamily="34" charset="0"/>
              </a:rPr>
              <a:t>AFRICA   |   ASIA-PACIFIC   |   BRITISH ISLES   |   CARIBBEAN   |   EUROPE  |</a:t>
            </a:r>
            <a:r>
              <a:rPr lang="en-GB" sz="650" spc="40" baseline="0">
                <a:solidFill>
                  <a:schemeClr val="accent1"/>
                </a:solidFill>
                <a:latin typeface="Arial" panose="020B0604020202020204" pitchFamily="34" charset="0"/>
                <a:cs typeface="Arial" panose="020B0604020202020204" pitchFamily="34" charset="0"/>
              </a:rPr>
              <a:t>  MIDDLE EAST  |  USA</a:t>
            </a:r>
            <a:endParaRPr lang="en-GB" sz="650" spc="40">
              <a:solidFill>
                <a:schemeClr val="accent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40565E6A-7AF3-5E27-AA3A-A32B7EA13AAB}"/>
              </a:ext>
            </a:extLst>
          </p:cNvPr>
          <p:cNvSpPr txBox="1"/>
          <p:nvPr userDrawn="1"/>
        </p:nvSpPr>
        <p:spPr>
          <a:xfrm>
            <a:off x="961293" y="6108370"/>
            <a:ext cx="749136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00" spc="0" baseline="0">
                <a:solidFill>
                  <a:schemeClr val="accent3"/>
                </a:solidFill>
                <a:latin typeface="Georgia" panose="02040502050405020303" pitchFamily="18" charset="0"/>
                <a:cs typeface="Arial" panose="020B0604020202020204" pitchFamily="34" charset="0"/>
              </a:rPr>
              <a:t>Funds    •    Corporate    •    Private Client    •    Employer Solutions</a:t>
            </a:r>
            <a:endParaRPr lang="en-GB" sz="1200" kern="100" spc="0" baseline="0">
              <a:solidFill>
                <a:schemeClr val="accent3"/>
              </a:solidFill>
              <a:latin typeface="Georgia" panose="02040502050405020303" pitchFamily="18" charset="0"/>
            </a:endParaRPr>
          </a:p>
        </p:txBody>
      </p:sp>
      <p:sp>
        <p:nvSpPr>
          <p:cNvPr id="25" name="Title 1">
            <a:extLst>
              <a:ext uri="{FF2B5EF4-FFF2-40B4-BE49-F238E27FC236}">
                <a16:creationId xmlns:a16="http://schemas.microsoft.com/office/drawing/2014/main" id="{63258FB1-D2CA-4A30-83D7-F590D7B3F2B0}"/>
              </a:ext>
            </a:extLst>
          </p:cNvPr>
          <p:cNvSpPr>
            <a:spLocks noGrp="1"/>
          </p:cNvSpPr>
          <p:nvPr>
            <p:ph type="ctrTitle" hasCustomPrompt="1"/>
          </p:nvPr>
        </p:nvSpPr>
        <p:spPr>
          <a:xfrm>
            <a:off x="1067074" y="1954135"/>
            <a:ext cx="4885669" cy="2125758"/>
          </a:xfrm>
        </p:spPr>
        <p:txBody>
          <a:bodyPr anchor="b">
            <a:noAutofit/>
          </a:bodyPr>
          <a:lstStyle>
            <a:lvl1pPr algn="l">
              <a:lnSpc>
                <a:spcPct val="95000"/>
              </a:lnSpc>
              <a:defRPr sz="3600"/>
            </a:lvl1pPr>
          </a:lstStyle>
          <a:p>
            <a:r>
              <a:rPr lang="en-GB"/>
              <a:t>Main headline</a:t>
            </a:r>
            <a:br>
              <a:rPr lang="en-GB"/>
            </a:br>
            <a:r>
              <a:rPr lang="en-GB"/>
              <a:t>can go here over </a:t>
            </a:r>
            <a:br>
              <a:rPr lang="en-GB"/>
            </a:br>
            <a:r>
              <a:rPr lang="en-GB"/>
              <a:t>three lines</a:t>
            </a:r>
            <a:endParaRPr lang="en-US"/>
          </a:p>
        </p:txBody>
      </p:sp>
      <p:sp>
        <p:nvSpPr>
          <p:cNvPr id="26" name="Subtitle 2">
            <a:extLst>
              <a:ext uri="{FF2B5EF4-FFF2-40B4-BE49-F238E27FC236}">
                <a16:creationId xmlns:a16="http://schemas.microsoft.com/office/drawing/2014/main" id="{4B866C69-FCCE-FA9E-7698-4EB6A1B0CACD}"/>
              </a:ext>
            </a:extLst>
          </p:cNvPr>
          <p:cNvSpPr>
            <a:spLocks noGrp="1"/>
          </p:cNvSpPr>
          <p:nvPr>
            <p:ph type="subTitle" idx="1" hasCustomPrompt="1"/>
          </p:nvPr>
        </p:nvSpPr>
        <p:spPr>
          <a:xfrm>
            <a:off x="2070956" y="4542571"/>
            <a:ext cx="3818463" cy="220722"/>
          </a:xfrm>
        </p:spPr>
        <p:txBody>
          <a:bodyPr>
            <a:noAutofit/>
          </a:bodyPr>
          <a:lstStyle>
            <a:lvl1pPr marL="0" indent="0" algn="l">
              <a:lnSpc>
                <a:spcPct val="100000"/>
              </a:lnSpc>
              <a:spcBef>
                <a:spcPts val="0"/>
              </a:spcBef>
              <a:buNone/>
              <a:defRPr sz="1200" b="0" i="0">
                <a:solidFill>
                  <a:schemeClr val="accent1"/>
                </a:solidFill>
                <a:latin typeface="Aptos Light"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Client Name</a:t>
            </a:r>
          </a:p>
        </p:txBody>
      </p:sp>
      <p:sp>
        <p:nvSpPr>
          <p:cNvPr id="27" name="Text Placeholder 9">
            <a:extLst>
              <a:ext uri="{FF2B5EF4-FFF2-40B4-BE49-F238E27FC236}">
                <a16:creationId xmlns:a16="http://schemas.microsoft.com/office/drawing/2014/main" id="{D0371CD3-C070-AA32-788A-F033E4D68ACB}"/>
              </a:ext>
            </a:extLst>
          </p:cNvPr>
          <p:cNvSpPr>
            <a:spLocks noGrp="1"/>
          </p:cNvSpPr>
          <p:nvPr>
            <p:ph type="body" sz="quarter" idx="10" hasCustomPrompt="1"/>
          </p:nvPr>
        </p:nvSpPr>
        <p:spPr>
          <a:xfrm>
            <a:off x="2070956" y="4798758"/>
            <a:ext cx="3818463" cy="220602"/>
          </a:xfrm>
        </p:spPr>
        <p:txBody>
          <a:bodyPr>
            <a:noAutofit/>
          </a:bodyPr>
          <a:lstStyle>
            <a:lvl1pPr>
              <a:defRPr sz="1200" b="0" i="0">
                <a:solidFill>
                  <a:schemeClr val="accent1"/>
                </a:solidFill>
                <a:latin typeface="Aptos Light" panose="020B0004020202020204" pitchFamily="34" charset="0"/>
              </a:defRPr>
            </a:lvl1pPr>
          </a:lstStyle>
          <a:p>
            <a:pPr lvl="0"/>
            <a:r>
              <a:rPr lang="en-GB"/>
              <a:t>Author’s Name</a:t>
            </a:r>
          </a:p>
        </p:txBody>
      </p:sp>
      <p:sp>
        <p:nvSpPr>
          <p:cNvPr id="28" name="Text Placeholder 12">
            <a:extLst>
              <a:ext uri="{FF2B5EF4-FFF2-40B4-BE49-F238E27FC236}">
                <a16:creationId xmlns:a16="http://schemas.microsoft.com/office/drawing/2014/main" id="{7073DA1A-44E7-C441-5E0B-1950F4A7B980}"/>
              </a:ext>
            </a:extLst>
          </p:cNvPr>
          <p:cNvSpPr>
            <a:spLocks noGrp="1"/>
          </p:cNvSpPr>
          <p:nvPr>
            <p:ph type="body" sz="quarter" idx="11" hasCustomPrompt="1"/>
          </p:nvPr>
        </p:nvSpPr>
        <p:spPr>
          <a:xfrm>
            <a:off x="1066800" y="5467546"/>
            <a:ext cx="3849687" cy="220603"/>
          </a:xfrm>
        </p:spPr>
        <p:txBody>
          <a:bodyPr>
            <a:noAutofit/>
          </a:bodyPr>
          <a:lstStyle>
            <a:lvl1pPr>
              <a:defRPr sz="1000" b="0" i="0">
                <a:solidFill>
                  <a:schemeClr val="tx2"/>
                </a:solidFill>
                <a:latin typeface="Aptos" panose="020B0004020202020204" pitchFamily="34" charset="0"/>
              </a:defRPr>
            </a:lvl1pPr>
          </a:lstStyle>
          <a:p>
            <a:pPr lvl="0"/>
            <a:fld id="{0BBBA79A-B3ED-A849-8A0B-E86AA9D98459}" type="datetime3">
              <a:rPr lang="en-ZA" smtClean="0"/>
              <a:t>7 March 2025</a:t>
            </a:fld>
            <a:endParaRPr lang="en-GB"/>
          </a:p>
        </p:txBody>
      </p:sp>
      <p:sp>
        <p:nvSpPr>
          <p:cNvPr id="2" name="Text Placeholder 10">
            <a:extLst>
              <a:ext uri="{FF2B5EF4-FFF2-40B4-BE49-F238E27FC236}">
                <a16:creationId xmlns:a16="http://schemas.microsoft.com/office/drawing/2014/main" id="{A72D3764-5A7C-A8B3-5F17-D67C39882FBE}"/>
              </a:ext>
            </a:extLst>
          </p:cNvPr>
          <p:cNvSpPr>
            <a:spLocks noGrp="1"/>
          </p:cNvSpPr>
          <p:nvPr>
            <p:ph type="body" sz="quarter" idx="12" hasCustomPrompt="1"/>
          </p:nvPr>
        </p:nvSpPr>
        <p:spPr>
          <a:xfrm>
            <a:off x="1207471" y="4557893"/>
            <a:ext cx="840404" cy="201117"/>
          </a:xfrm>
        </p:spPr>
        <p:txBody>
          <a:bodyPr>
            <a:noAutofit/>
          </a:bodyPr>
          <a:lstStyle>
            <a:lvl1pPr>
              <a:defRPr sz="1000" b="0" i="0">
                <a:solidFill>
                  <a:schemeClr val="accent2"/>
                </a:solidFill>
                <a:latin typeface="Aptos" panose="020B0004020202020204" pitchFamily="34" charset="0"/>
              </a:defRPr>
            </a:lvl1pPr>
          </a:lstStyle>
          <a:p>
            <a:pPr lvl="0"/>
            <a:r>
              <a:rPr lang="en-GB"/>
              <a:t>Prepared For</a:t>
            </a:r>
          </a:p>
        </p:txBody>
      </p:sp>
      <p:sp>
        <p:nvSpPr>
          <p:cNvPr id="3" name="Text Placeholder 10">
            <a:extLst>
              <a:ext uri="{FF2B5EF4-FFF2-40B4-BE49-F238E27FC236}">
                <a16:creationId xmlns:a16="http://schemas.microsoft.com/office/drawing/2014/main" id="{0EA4106C-120D-1928-9FEE-19DC67CA8F44}"/>
              </a:ext>
            </a:extLst>
          </p:cNvPr>
          <p:cNvSpPr>
            <a:spLocks noGrp="1"/>
          </p:cNvSpPr>
          <p:nvPr>
            <p:ph type="body" sz="quarter" idx="13" hasCustomPrompt="1"/>
          </p:nvPr>
        </p:nvSpPr>
        <p:spPr>
          <a:xfrm>
            <a:off x="1207471" y="4818243"/>
            <a:ext cx="840404" cy="201117"/>
          </a:xfrm>
        </p:spPr>
        <p:txBody>
          <a:bodyPr>
            <a:noAutofit/>
          </a:bodyPr>
          <a:lstStyle>
            <a:lvl1pPr>
              <a:defRPr sz="1000" b="0" i="0">
                <a:solidFill>
                  <a:schemeClr val="accent2"/>
                </a:solidFill>
                <a:latin typeface="Aptos" panose="020B0004020202020204" pitchFamily="34" charset="0"/>
              </a:defRPr>
            </a:lvl1pPr>
          </a:lstStyle>
          <a:p>
            <a:pPr lvl="0"/>
            <a:r>
              <a:rPr lang="en-GB"/>
              <a:t>Prepared By</a:t>
            </a:r>
          </a:p>
        </p:txBody>
      </p:sp>
    </p:spTree>
    <p:extLst>
      <p:ext uri="{BB962C8B-B14F-4D97-AF65-F5344CB8AC3E}">
        <p14:creationId xmlns:p14="http://schemas.microsoft.com/office/powerpoint/2010/main" val="1353026287"/>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tro slide - Orangutan">
    <p:bg>
      <p:bgPr>
        <a:gradFill>
          <a:gsLst>
            <a:gs pos="5000">
              <a:schemeClr val="accent1"/>
            </a:gs>
            <a:gs pos="95000">
              <a:schemeClr val="accent3"/>
            </a:gs>
          </a:gsLst>
          <a:lin ang="0" scaled="0"/>
        </a:gradFill>
        <a:effectLst/>
      </p:bgPr>
    </p:bg>
    <p:spTree>
      <p:nvGrpSpPr>
        <p:cNvPr id="1" name=""/>
        <p:cNvGrpSpPr/>
        <p:nvPr/>
      </p:nvGrpSpPr>
      <p:grpSpPr>
        <a:xfrm>
          <a:off x="0" y="0"/>
          <a:ext cx="0" cy="0"/>
          <a:chOff x="0" y="0"/>
          <a:chExt cx="0" cy="0"/>
        </a:xfrm>
      </p:grpSpPr>
      <p:sp>
        <p:nvSpPr>
          <p:cNvPr id="43" name="Freeform 42">
            <a:extLst>
              <a:ext uri="{FF2B5EF4-FFF2-40B4-BE49-F238E27FC236}">
                <a16:creationId xmlns:a16="http://schemas.microsoft.com/office/drawing/2014/main" id="{B6101748-B7F9-39CC-87E2-29C5B5A4DB60}"/>
              </a:ext>
            </a:extLst>
          </p:cNvPr>
          <p:cNvSpPr/>
          <p:nvPr userDrawn="1"/>
        </p:nvSpPr>
        <p:spPr>
          <a:xfrm>
            <a:off x="-2" y="0"/>
            <a:ext cx="8128711" cy="6858000"/>
          </a:xfrm>
          <a:custGeom>
            <a:avLst/>
            <a:gdLst>
              <a:gd name="connsiteX0" fmla="*/ 0 w 8128711"/>
              <a:gd name="connsiteY0" fmla="*/ 0 h 6839474"/>
              <a:gd name="connsiteX1" fmla="*/ 8128711 w 8128711"/>
              <a:gd name="connsiteY1" fmla="*/ 0 h 6839474"/>
              <a:gd name="connsiteX2" fmla="*/ 8128711 w 8128711"/>
              <a:gd name="connsiteY2" fmla="*/ 4558443 h 6839474"/>
              <a:gd name="connsiteX3" fmla="*/ 5406190 w 8128711"/>
              <a:gd name="connsiteY3" fmla="*/ 6839474 h 6839474"/>
              <a:gd name="connsiteX4" fmla="*/ 0 w 8128711"/>
              <a:gd name="connsiteY4" fmla="*/ 6839474 h 6839474"/>
              <a:gd name="connsiteX5" fmla="*/ 0 w 8128711"/>
              <a:gd name="connsiteY5" fmla="*/ 0 h 683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711" h="6839474">
                <a:moveTo>
                  <a:pt x="0" y="0"/>
                </a:moveTo>
                <a:lnTo>
                  <a:pt x="8128711" y="0"/>
                </a:lnTo>
                <a:lnTo>
                  <a:pt x="8128711" y="4558443"/>
                </a:lnTo>
                <a:lnTo>
                  <a:pt x="5406190" y="6839474"/>
                </a:lnTo>
                <a:lnTo>
                  <a:pt x="0" y="6839474"/>
                </a:lnTo>
                <a:lnTo>
                  <a:pt x="0" y="0"/>
                </a:lnTo>
                <a:close/>
              </a:path>
            </a:pathLst>
          </a:custGeom>
          <a:solidFill>
            <a:schemeClr val="bg1"/>
          </a:solidFill>
          <a:ln>
            <a:noFill/>
          </a:ln>
          <a:effectLst>
            <a:outerShdw blurRad="508000" dir="5400000" algn="tl"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1" name="Picture 20" descr="A purple letters on a black background&#10;&#10;Description automatically generated">
            <a:extLst>
              <a:ext uri="{FF2B5EF4-FFF2-40B4-BE49-F238E27FC236}">
                <a16:creationId xmlns:a16="http://schemas.microsoft.com/office/drawing/2014/main" id="{E77A0F99-836F-9F6A-1E58-70B2E0B50F01}"/>
              </a:ext>
            </a:extLst>
          </p:cNvPr>
          <p:cNvPicPr>
            <a:picLocks noChangeAspect="1"/>
          </p:cNvPicPr>
          <p:nvPr userDrawn="1"/>
        </p:nvPicPr>
        <p:blipFill>
          <a:blip r:embed="rId2"/>
          <a:stretch>
            <a:fillRect/>
          </a:stretch>
        </p:blipFill>
        <p:spPr>
          <a:xfrm>
            <a:off x="721635" y="1150576"/>
            <a:ext cx="1036045" cy="383337"/>
          </a:xfrm>
          <a:prstGeom prst="rect">
            <a:avLst/>
          </a:prstGeom>
        </p:spPr>
      </p:pic>
      <p:pic>
        <p:nvPicPr>
          <p:cNvPr id="9" name="Picture 8" descr="A monkey with butterflies on it&#10;&#10;AI-generated content may be incorrect.">
            <a:extLst>
              <a:ext uri="{FF2B5EF4-FFF2-40B4-BE49-F238E27FC236}">
                <a16:creationId xmlns:a16="http://schemas.microsoft.com/office/drawing/2014/main" id="{114734E6-A26F-3254-02D2-4174913E1C35}"/>
              </a:ext>
            </a:extLst>
          </p:cNvPr>
          <p:cNvPicPr>
            <a:picLocks noChangeAspect="1"/>
          </p:cNvPicPr>
          <p:nvPr userDrawn="1"/>
        </p:nvPicPr>
        <p:blipFill>
          <a:blip r:embed="rId3"/>
          <a:srcRect t="7018" b="14449"/>
          <a:stretch/>
        </p:blipFill>
        <p:spPr>
          <a:xfrm>
            <a:off x="5707060" y="-1"/>
            <a:ext cx="5495543" cy="6858001"/>
          </a:xfrm>
          <a:prstGeom prst="rect">
            <a:avLst/>
          </a:prstGeom>
        </p:spPr>
      </p:pic>
      <p:sp>
        <p:nvSpPr>
          <p:cNvPr id="15" name="TextBox 14">
            <a:extLst>
              <a:ext uri="{FF2B5EF4-FFF2-40B4-BE49-F238E27FC236}">
                <a16:creationId xmlns:a16="http://schemas.microsoft.com/office/drawing/2014/main" id="{0D9028BA-9535-354D-ED50-89DE8F4F4ED4}"/>
              </a:ext>
            </a:extLst>
          </p:cNvPr>
          <p:cNvSpPr txBox="1"/>
          <p:nvPr userDrawn="1"/>
        </p:nvSpPr>
        <p:spPr>
          <a:xfrm>
            <a:off x="961293" y="6435361"/>
            <a:ext cx="9982899" cy="1923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50" spc="40">
                <a:solidFill>
                  <a:schemeClr val="accent1"/>
                </a:solidFill>
                <a:latin typeface="Arial" panose="020B0604020202020204" pitchFamily="34" charset="0"/>
                <a:cs typeface="Arial" panose="020B0604020202020204" pitchFamily="34" charset="0"/>
              </a:rPr>
              <a:t>AFRICA   |   ASIA-PACIFIC   |   BRITISH ISLES   |   CARIBBEAN   |   EUROPE  |</a:t>
            </a:r>
            <a:r>
              <a:rPr lang="en-GB" sz="650" spc="40" baseline="0">
                <a:solidFill>
                  <a:schemeClr val="accent1"/>
                </a:solidFill>
                <a:latin typeface="Arial" panose="020B0604020202020204" pitchFamily="34" charset="0"/>
                <a:cs typeface="Arial" panose="020B0604020202020204" pitchFamily="34" charset="0"/>
              </a:rPr>
              <a:t>  MIDDLE EAST  |  USA</a:t>
            </a:r>
            <a:endParaRPr lang="en-GB" sz="650" spc="40">
              <a:solidFill>
                <a:schemeClr val="accent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904BC892-B923-B296-D846-7EED865C11F3}"/>
              </a:ext>
            </a:extLst>
          </p:cNvPr>
          <p:cNvSpPr txBox="1"/>
          <p:nvPr userDrawn="1"/>
        </p:nvSpPr>
        <p:spPr>
          <a:xfrm>
            <a:off x="961293" y="6108370"/>
            <a:ext cx="749136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00" spc="0" baseline="0">
                <a:solidFill>
                  <a:schemeClr val="accent3"/>
                </a:solidFill>
                <a:latin typeface="Georgia" panose="02040502050405020303" pitchFamily="18" charset="0"/>
                <a:cs typeface="Arial" panose="020B0604020202020204" pitchFamily="34" charset="0"/>
              </a:rPr>
              <a:t>Funds    •    Corporate    •    Private Client    •    Employer Solutions</a:t>
            </a:r>
            <a:endParaRPr lang="en-GB" sz="1200" kern="100" spc="0" baseline="0">
              <a:solidFill>
                <a:schemeClr val="accent3"/>
              </a:solidFill>
              <a:latin typeface="Georgia" panose="02040502050405020303" pitchFamily="18" charset="0"/>
            </a:endParaRPr>
          </a:p>
        </p:txBody>
      </p:sp>
      <p:sp>
        <p:nvSpPr>
          <p:cNvPr id="25" name="Title 1">
            <a:extLst>
              <a:ext uri="{FF2B5EF4-FFF2-40B4-BE49-F238E27FC236}">
                <a16:creationId xmlns:a16="http://schemas.microsoft.com/office/drawing/2014/main" id="{0545A9E6-1ABE-88FE-0B98-3C6A5B6E92DC}"/>
              </a:ext>
            </a:extLst>
          </p:cNvPr>
          <p:cNvSpPr>
            <a:spLocks noGrp="1"/>
          </p:cNvSpPr>
          <p:nvPr>
            <p:ph type="ctrTitle" hasCustomPrompt="1"/>
          </p:nvPr>
        </p:nvSpPr>
        <p:spPr>
          <a:xfrm>
            <a:off x="1067074" y="1954135"/>
            <a:ext cx="4885669" cy="2125758"/>
          </a:xfrm>
        </p:spPr>
        <p:txBody>
          <a:bodyPr anchor="b">
            <a:noAutofit/>
          </a:bodyPr>
          <a:lstStyle>
            <a:lvl1pPr algn="l">
              <a:lnSpc>
                <a:spcPct val="95000"/>
              </a:lnSpc>
              <a:defRPr sz="3600"/>
            </a:lvl1pPr>
          </a:lstStyle>
          <a:p>
            <a:r>
              <a:rPr lang="en-GB" dirty="0"/>
              <a:t>Main headline</a:t>
            </a:r>
            <a:br>
              <a:rPr lang="en-GB" dirty="0"/>
            </a:br>
            <a:r>
              <a:rPr lang="en-GB" dirty="0"/>
              <a:t>can go here over </a:t>
            </a:r>
            <a:br>
              <a:rPr lang="en-GB" dirty="0"/>
            </a:br>
            <a:r>
              <a:rPr lang="en-GB" dirty="0"/>
              <a:t>three lines</a:t>
            </a:r>
            <a:endParaRPr lang="en-US" dirty="0"/>
          </a:p>
        </p:txBody>
      </p:sp>
      <p:sp>
        <p:nvSpPr>
          <p:cNvPr id="26" name="Subtitle 2">
            <a:extLst>
              <a:ext uri="{FF2B5EF4-FFF2-40B4-BE49-F238E27FC236}">
                <a16:creationId xmlns:a16="http://schemas.microsoft.com/office/drawing/2014/main" id="{485C0933-CE67-48A6-D310-73A234546B06}"/>
              </a:ext>
            </a:extLst>
          </p:cNvPr>
          <p:cNvSpPr>
            <a:spLocks noGrp="1"/>
          </p:cNvSpPr>
          <p:nvPr>
            <p:ph type="subTitle" idx="1" hasCustomPrompt="1"/>
          </p:nvPr>
        </p:nvSpPr>
        <p:spPr>
          <a:xfrm>
            <a:off x="2070956" y="4542571"/>
            <a:ext cx="3818463" cy="220722"/>
          </a:xfrm>
        </p:spPr>
        <p:txBody>
          <a:bodyPr>
            <a:noAutofit/>
          </a:bodyPr>
          <a:lstStyle>
            <a:lvl1pPr marL="0" indent="0" algn="l">
              <a:lnSpc>
                <a:spcPct val="100000"/>
              </a:lnSpc>
              <a:spcBef>
                <a:spcPts val="0"/>
              </a:spcBef>
              <a:buNone/>
              <a:defRPr sz="1200" b="0" i="0">
                <a:solidFill>
                  <a:schemeClr val="accent1"/>
                </a:solidFill>
                <a:latin typeface="Aptos Light"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Client Name</a:t>
            </a:r>
          </a:p>
        </p:txBody>
      </p:sp>
      <p:sp>
        <p:nvSpPr>
          <p:cNvPr id="27" name="Text Placeholder 9">
            <a:extLst>
              <a:ext uri="{FF2B5EF4-FFF2-40B4-BE49-F238E27FC236}">
                <a16:creationId xmlns:a16="http://schemas.microsoft.com/office/drawing/2014/main" id="{0619335D-582B-6F1D-FEEC-B739D201D48C}"/>
              </a:ext>
            </a:extLst>
          </p:cNvPr>
          <p:cNvSpPr>
            <a:spLocks noGrp="1"/>
          </p:cNvSpPr>
          <p:nvPr>
            <p:ph type="body" sz="quarter" idx="10" hasCustomPrompt="1"/>
          </p:nvPr>
        </p:nvSpPr>
        <p:spPr>
          <a:xfrm>
            <a:off x="2070956" y="4798758"/>
            <a:ext cx="3818463" cy="220602"/>
          </a:xfrm>
        </p:spPr>
        <p:txBody>
          <a:bodyPr>
            <a:noAutofit/>
          </a:bodyPr>
          <a:lstStyle>
            <a:lvl1pPr>
              <a:defRPr sz="1200" b="0" i="0">
                <a:solidFill>
                  <a:schemeClr val="accent1"/>
                </a:solidFill>
                <a:latin typeface="Aptos Light" panose="020B0004020202020204" pitchFamily="34" charset="0"/>
              </a:defRPr>
            </a:lvl1pPr>
          </a:lstStyle>
          <a:p>
            <a:pPr lvl="0"/>
            <a:r>
              <a:rPr lang="en-GB"/>
              <a:t>Author’s Name</a:t>
            </a:r>
          </a:p>
        </p:txBody>
      </p:sp>
      <p:sp>
        <p:nvSpPr>
          <p:cNvPr id="28" name="Text Placeholder 12">
            <a:extLst>
              <a:ext uri="{FF2B5EF4-FFF2-40B4-BE49-F238E27FC236}">
                <a16:creationId xmlns:a16="http://schemas.microsoft.com/office/drawing/2014/main" id="{D50C6119-EA54-8A0F-7CA1-A45B070D8636}"/>
              </a:ext>
            </a:extLst>
          </p:cNvPr>
          <p:cNvSpPr>
            <a:spLocks noGrp="1"/>
          </p:cNvSpPr>
          <p:nvPr>
            <p:ph type="body" sz="quarter" idx="11" hasCustomPrompt="1"/>
          </p:nvPr>
        </p:nvSpPr>
        <p:spPr>
          <a:xfrm>
            <a:off x="1066800" y="5467546"/>
            <a:ext cx="3849687" cy="220603"/>
          </a:xfrm>
        </p:spPr>
        <p:txBody>
          <a:bodyPr>
            <a:noAutofit/>
          </a:bodyPr>
          <a:lstStyle>
            <a:lvl1pPr>
              <a:defRPr sz="1000" b="0" i="0">
                <a:solidFill>
                  <a:schemeClr val="tx2"/>
                </a:solidFill>
                <a:latin typeface="Aptos" panose="020B0004020202020204" pitchFamily="34" charset="0"/>
              </a:defRPr>
            </a:lvl1pPr>
          </a:lstStyle>
          <a:p>
            <a:pPr lvl="0"/>
            <a:fld id="{DD803FF5-85F1-254D-8D2F-F55730511F04}" type="datetime3">
              <a:rPr lang="en-ZA" smtClean="0"/>
              <a:t>7 March 2025</a:t>
            </a:fld>
            <a:endParaRPr lang="en-GB"/>
          </a:p>
        </p:txBody>
      </p:sp>
      <p:sp>
        <p:nvSpPr>
          <p:cNvPr id="2" name="Text Placeholder 10">
            <a:extLst>
              <a:ext uri="{FF2B5EF4-FFF2-40B4-BE49-F238E27FC236}">
                <a16:creationId xmlns:a16="http://schemas.microsoft.com/office/drawing/2014/main" id="{48299BF6-3900-4A0D-781F-3C1E56A6DEA1}"/>
              </a:ext>
            </a:extLst>
          </p:cNvPr>
          <p:cNvSpPr>
            <a:spLocks noGrp="1"/>
          </p:cNvSpPr>
          <p:nvPr>
            <p:ph type="body" sz="quarter" idx="12" hasCustomPrompt="1"/>
          </p:nvPr>
        </p:nvSpPr>
        <p:spPr>
          <a:xfrm>
            <a:off x="1207471" y="4557893"/>
            <a:ext cx="840404" cy="201117"/>
          </a:xfrm>
        </p:spPr>
        <p:txBody>
          <a:bodyPr>
            <a:noAutofit/>
          </a:bodyPr>
          <a:lstStyle>
            <a:lvl1pPr>
              <a:defRPr sz="1000" b="0" i="0">
                <a:solidFill>
                  <a:schemeClr val="accent2"/>
                </a:solidFill>
                <a:latin typeface="Aptos" panose="020B0004020202020204" pitchFamily="34" charset="0"/>
              </a:defRPr>
            </a:lvl1pPr>
          </a:lstStyle>
          <a:p>
            <a:pPr lvl="0"/>
            <a:r>
              <a:rPr lang="en-GB"/>
              <a:t>Prepared For</a:t>
            </a:r>
          </a:p>
        </p:txBody>
      </p:sp>
      <p:sp>
        <p:nvSpPr>
          <p:cNvPr id="3" name="Text Placeholder 10">
            <a:extLst>
              <a:ext uri="{FF2B5EF4-FFF2-40B4-BE49-F238E27FC236}">
                <a16:creationId xmlns:a16="http://schemas.microsoft.com/office/drawing/2014/main" id="{FF785AE7-BA3B-62C2-6366-6802885D8083}"/>
              </a:ext>
            </a:extLst>
          </p:cNvPr>
          <p:cNvSpPr>
            <a:spLocks noGrp="1"/>
          </p:cNvSpPr>
          <p:nvPr>
            <p:ph type="body" sz="quarter" idx="13" hasCustomPrompt="1"/>
          </p:nvPr>
        </p:nvSpPr>
        <p:spPr>
          <a:xfrm>
            <a:off x="1207471" y="4818243"/>
            <a:ext cx="840404" cy="201117"/>
          </a:xfrm>
        </p:spPr>
        <p:txBody>
          <a:bodyPr>
            <a:noAutofit/>
          </a:bodyPr>
          <a:lstStyle>
            <a:lvl1pPr>
              <a:defRPr sz="1000" b="0" i="0">
                <a:solidFill>
                  <a:schemeClr val="accent2"/>
                </a:solidFill>
                <a:latin typeface="Aptos" panose="020B0004020202020204" pitchFamily="34" charset="0"/>
              </a:defRPr>
            </a:lvl1pPr>
          </a:lstStyle>
          <a:p>
            <a:pPr lvl="0"/>
            <a:r>
              <a:rPr lang="en-GB"/>
              <a:t>Prepared By</a:t>
            </a:r>
          </a:p>
        </p:txBody>
      </p:sp>
    </p:spTree>
    <p:extLst>
      <p:ext uri="{BB962C8B-B14F-4D97-AF65-F5344CB8AC3E}">
        <p14:creationId xmlns:p14="http://schemas.microsoft.com/office/powerpoint/2010/main" val="2812592278"/>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s - Gradient">
    <p:bg>
      <p:bgPr>
        <a:gradFill>
          <a:gsLst>
            <a:gs pos="5000">
              <a:schemeClr val="accent1"/>
            </a:gs>
            <a:gs pos="95000">
              <a:schemeClr val="accent3"/>
            </a:gs>
          </a:gsLst>
          <a:lin ang="0" scaled="0"/>
        </a:gradFill>
        <a:effectLst/>
      </p:bgPr>
    </p:bg>
    <p:spTree>
      <p:nvGrpSpPr>
        <p:cNvPr id="1" name=""/>
        <p:cNvGrpSpPr/>
        <p:nvPr/>
      </p:nvGrpSpPr>
      <p:grpSpPr>
        <a:xfrm>
          <a:off x="0" y="0"/>
          <a:ext cx="0" cy="0"/>
          <a:chOff x="0" y="0"/>
          <a:chExt cx="0" cy="0"/>
        </a:xfrm>
      </p:grpSpPr>
      <p:pic>
        <p:nvPicPr>
          <p:cNvPr id="4" name="Picture 3" descr="A black and white corner&#10;&#10;AI-generated content may be incorrect.">
            <a:extLst>
              <a:ext uri="{FF2B5EF4-FFF2-40B4-BE49-F238E27FC236}">
                <a16:creationId xmlns:a16="http://schemas.microsoft.com/office/drawing/2014/main" id="{39EA2A92-787F-238B-C5BD-E8B1A8CC5905}"/>
              </a:ext>
            </a:extLst>
          </p:cNvPr>
          <p:cNvPicPr>
            <a:picLocks noChangeAspect="1"/>
          </p:cNvPicPr>
          <p:nvPr userDrawn="1"/>
        </p:nvPicPr>
        <p:blipFill>
          <a:blip r:embed="rId2"/>
          <a:stretch>
            <a:fillRect/>
          </a:stretch>
        </p:blipFill>
        <p:spPr>
          <a:xfrm>
            <a:off x="0" y="0"/>
            <a:ext cx="5909862" cy="3965575"/>
          </a:xfrm>
          <a:prstGeom prst="rect">
            <a:avLst/>
          </a:prstGeom>
        </p:spPr>
      </p:pic>
      <p:sp>
        <p:nvSpPr>
          <p:cNvPr id="2" name="Title 1">
            <a:extLst>
              <a:ext uri="{FF2B5EF4-FFF2-40B4-BE49-F238E27FC236}">
                <a16:creationId xmlns:a16="http://schemas.microsoft.com/office/drawing/2014/main" id="{8FE9A33E-4FC6-4392-ADB0-923FA5EA7E36}"/>
              </a:ext>
            </a:extLst>
          </p:cNvPr>
          <p:cNvSpPr>
            <a:spLocks noGrp="1"/>
          </p:cNvSpPr>
          <p:nvPr>
            <p:ph type="ctrTitle" hasCustomPrompt="1"/>
          </p:nvPr>
        </p:nvSpPr>
        <p:spPr>
          <a:xfrm>
            <a:off x="1067075" y="419848"/>
            <a:ext cx="3344504" cy="1344784"/>
          </a:xfrm>
        </p:spPr>
        <p:txBody>
          <a:bodyPr anchor="t">
            <a:noAutofit/>
          </a:bodyPr>
          <a:lstStyle>
            <a:lvl1pPr algn="l">
              <a:lnSpc>
                <a:spcPct val="100000"/>
              </a:lnSpc>
              <a:defRPr sz="3600"/>
            </a:lvl1pPr>
          </a:lstStyle>
          <a:p>
            <a:r>
              <a:rPr lang="en-GB" dirty="0"/>
              <a:t>Contents</a:t>
            </a:r>
            <a:endParaRPr lang="en-US" dirty="0"/>
          </a:p>
        </p:txBody>
      </p:sp>
      <p:sp>
        <p:nvSpPr>
          <p:cNvPr id="6" name="Text Placeholder 5">
            <a:extLst>
              <a:ext uri="{FF2B5EF4-FFF2-40B4-BE49-F238E27FC236}">
                <a16:creationId xmlns:a16="http://schemas.microsoft.com/office/drawing/2014/main" id="{889689DB-9B26-A162-05C7-768EC0D71A6C}"/>
              </a:ext>
            </a:extLst>
          </p:cNvPr>
          <p:cNvSpPr>
            <a:spLocks noGrp="1"/>
          </p:cNvSpPr>
          <p:nvPr>
            <p:ph type="body" sz="quarter" idx="10"/>
          </p:nvPr>
        </p:nvSpPr>
        <p:spPr>
          <a:xfrm>
            <a:off x="5573713" y="850392"/>
            <a:ext cx="6081712" cy="5541265"/>
          </a:xfrm>
        </p:spPr>
        <p:txBody>
          <a:bodyPr anchor="ctr">
            <a:noAutofit/>
          </a:bodyPr>
          <a:lstStyle>
            <a:lvl1pPr marL="342900" indent="-342900">
              <a:lnSpc>
                <a:spcPct val="110000"/>
              </a:lnSpc>
              <a:spcBef>
                <a:spcPts val="0"/>
              </a:spcBef>
              <a:spcAft>
                <a:spcPts val="0"/>
              </a:spcAft>
              <a:buFont typeface="+mj-lt"/>
              <a:buAutoNum type="arabicPeriod"/>
              <a:defRPr sz="1600">
                <a:solidFill>
                  <a:schemeClr val="bg1"/>
                </a:solidFill>
                <a:latin typeface="Georgia" panose="02040502050405020303" pitchFamily="18" charset="0"/>
              </a:defRPr>
            </a:lvl1pPr>
            <a:lvl2pPr marL="360363" indent="0">
              <a:lnSpc>
                <a:spcPct val="110000"/>
              </a:lnSpc>
              <a:spcBef>
                <a:spcPts val="0"/>
              </a:spcBef>
              <a:spcAft>
                <a:spcPts val="200"/>
              </a:spcAft>
              <a:buNone/>
              <a:tabLst/>
              <a:defRPr sz="1250" b="0" i="0">
                <a:solidFill>
                  <a:schemeClr val="bg1"/>
                </a:solidFill>
                <a:latin typeface="Aptos Light" panose="020B0004020202020204" pitchFamily="34" charset="0"/>
              </a:defRPr>
            </a:lvl2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741095807"/>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 Gradient Left">
    <p:bg>
      <p:bgPr>
        <a:gradFill>
          <a:gsLst>
            <a:gs pos="5000">
              <a:schemeClr val="accent1"/>
            </a:gs>
            <a:gs pos="95000">
              <a:schemeClr val="accent3"/>
            </a:gs>
          </a:gsLst>
          <a:lin ang="0" scaled="0"/>
        </a:gra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551BA01-4C5F-69D9-7460-3FE639DE7E4A}"/>
              </a:ext>
            </a:extLst>
          </p:cNvPr>
          <p:cNvSpPr/>
          <p:nvPr userDrawn="1"/>
        </p:nvSpPr>
        <p:spPr>
          <a:xfrm>
            <a:off x="6096000" y="0"/>
            <a:ext cx="6095999" cy="6858000"/>
          </a:xfrm>
          <a:custGeom>
            <a:avLst/>
            <a:gdLst>
              <a:gd name="connsiteX0" fmla="*/ 0 w 6095999"/>
              <a:gd name="connsiteY0" fmla="*/ 0 h 6858000"/>
              <a:gd name="connsiteX1" fmla="*/ 6095999 w 6095999"/>
              <a:gd name="connsiteY1" fmla="*/ 0 h 6858000"/>
              <a:gd name="connsiteX2" fmla="*/ 6095999 w 6095999"/>
              <a:gd name="connsiteY2" fmla="*/ 6858000 h 6858000"/>
              <a:gd name="connsiteX3" fmla="*/ 2894213 w 6095999"/>
              <a:gd name="connsiteY3" fmla="*/ 6858000 h 6858000"/>
              <a:gd name="connsiteX4" fmla="*/ 0 w 6095999"/>
              <a:gd name="connsiteY4" fmla="*/ 4576969 h 6858000"/>
              <a:gd name="connsiteX5" fmla="*/ 0 w 609599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5999" h="6858000">
                <a:moveTo>
                  <a:pt x="0" y="0"/>
                </a:moveTo>
                <a:lnTo>
                  <a:pt x="6095999" y="0"/>
                </a:lnTo>
                <a:lnTo>
                  <a:pt x="6095999" y="6858000"/>
                </a:lnTo>
                <a:lnTo>
                  <a:pt x="2894213" y="6858000"/>
                </a:lnTo>
                <a:lnTo>
                  <a:pt x="0" y="4576969"/>
                </a:lnTo>
                <a:lnTo>
                  <a:pt x="0" y="0"/>
                </a:lnTo>
                <a:close/>
              </a:path>
            </a:pathLst>
          </a:custGeom>
          <a:solidFill>
            <a:schemeClr val="bg1"/>
          </a:solidFill>
          <a:ln>
            <a:noFill/>
          </a:ln>
          <a:effectLst>
            <a:outerShdw blurRad="508000" dir="5400000" algn="tr"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25C61C49-879E-5454-380B-731B98BC877E}"/>
              </a:ext>
            </a:extLst>
          </p:cNvPr>
          <p:cNvSpPr>
            <a:spLocks noGrp="1"/>
          </p:cNvSpPr>
          <p:nvPr>
            <p:ph type="title"/>
          </p:nvPr>
        </p:nvSpPr>
        <p:spPr>
          <a:xfrm>
            <a:off x="6816711" y="1472503"/>
            <a:ext cx="4824426" cy="2595498"/>
          </a:xfrm>
        </p:spPr>
        <p:txBody>
          <a:bodyPr anchor="b">
            <a:noAutofit/>
          </a:bodyPr>
          <a:lstStyle>
            <a:lvl1pPr>
              <a:defRPr sz="3600"/>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C3853636-E51C-6B30-C112-8C58B6BBC22C}"/>
              </a:ext>
            </a:extLst>
          </p:cNvPr>
          <p:cNvSpPr>
            <a:spLocks noGrp="1"/>
          </p:cNvSpPr>
          <p:nvPr>
            <p:ph type="body" idx="1" hasCustomPrompt="1"/>
          </p:nvPr>
        </p:nvSpPr>
        <p:spPr>
          <a:xfrm>
            <a:off x="6816711" y="4396866"/>
            <a:ext cx="4824426" cy="765069"/>
          </a:xfrm>
        </p:spPr>
        <p:txBody>
          <a:bodyPr>
            <a:noAutofit/>
          </a:bodyPr>
          <a:lstStyle>
            <a:lvl1pPr marL="0" indent="0">
              <a:buNone/>
              <a:defRPr sz="1300" b="1" cap="all" spc="100" baseline="0">
                <a:solidFill>
                  <a:schemeClr val="accent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CLICK TO EDIT MASTER TEXT STYLES</a:t>
            </a:r>
          </a:p>
        </p:txBody>
      </p:sp>
      <p:pic>
        <p:nvPicPr>
          <p:cNvPr id="19" name="Graphic 18">
            <a:extLst>
              <a:ext uri="{FF2B5EF4-FFF2-40B4-BE49-F238E27FC236}">
                <a16:creationId xmlns:a16="http://schemas.microsoft.com/office/drawing/2014/main" id="{FCFFA355-2F0A-329D-3DCA-AC03F2AE8E6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452793" y="928596"/>
            <a:ext cx="2188344" cy="348146"/>
          </a:xfrm>
          <a:prstGeom prst="rect">
            <a:avLst/>
          </a:prstGeom>
        </p:spPr>
      </p:pic>
    </p:spTree>
    <p:extLst>
      <p:ext uri="{BB962C8B-B14F-4D97-AF65-F5344CB8AC3E}">
        <p14:creationId xmlns:p14="http://schemas.microsoft.com/office/powerpoint/2010/main" val="19792860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Divider - Image Right">
    <p:bg>
      <p:bgPr>
        <a:gradFill>
          <a:gsLst>
            <a:gs pos="0">
              <a:schemeClr val="accent1"/>
            </a:gs>
            <a:gs pos="100000">
              <a:schemeClr val="accent3"/>
            </a:gs>
          </a:gsLst>
          <a:lin ang="0" scaled="0"/>
        </a:gra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BBB2B482-DD65-5B4E-1E5D-948481AE42AF}"/>
              </a:ext>
            </a:extLst>
          </p:cNvPr>
          <p:cNvSpPr/>
          <p:nvPr userDrawn="1"/>
        </p:nvSpPr>
        <p:spPr>
          <a:xfrm>
            <a:off x="-2" y="0"/>
            <a:ext cx="8128711" cy="6858000"/>
          </a:xfrm>
          <a:custGeom>
            <a:avLst/>
            <a:gdLst>
              <a:gd name="connsiteX0" fmla="*/ 0 w 8128711"/>
              <a:gd name="connsiteY0" fmla="*/ 0 h 6839474"/>
              <a:gd name="connsiteX1" fmla="*/ 8128711 w 8128711"/>
              <a:gd name="connsiteY1" fmla="*/ 0 h 6839474"/>
              <a:gd name="connsiteX2" fmla="*/ 8128711 w 8128711"/>
              <a:gd name="connsiteY2" fmla="*/ 4558443 h 6839474"/>
              <a:gd name="connsiteX3" fmla="*/ 5406190 w 8128711"/>
              <a:gd name="connsiteY3" fmla="*/ 6839474 h 6839474"/>
              <a:gd name="connsiteX4" fmla="*/ 0 w 8128711"/>
              <a:gd name="connsiteY4" fmla="*/ 6839474 h 6839474"/>
              <a:gd name="connsiteX5" fmla="*/ 0 w 8128711"/>
              <a:gd name="connsiteY5" fmla="*/ 0 h 683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711" h="6839474">
                <a:moveTo>
                  <a:pt x="0" y="0"/>
                </a:moveTo>
                <a:lnTo>
                  <a:pt x="8128711" y="0"/>
                </a:lnTo>
                <a:lnTo>
                  <a:pt x="8128711" y="4558443"/>
                </a:lnTo>
                <a:lnTo>
                  <a:pt x="5406190" y="6839474"/>
                </a:lnTo>
                <a:lnTo>
                  <a:pt x="0" y="6839474"/>
                </a:lnTo>
                <a:lnTo>
                  <a:pt x="0" y="0"/>
                </a:lnTo>
                <a:close/>
              </a:path>
            </a:pathLst>
          </a:custGeom>
          <a:solidFill>
            <a:schemeClr val="bg1"/>
          </a:solidFill>
          <a:ln>
            <a:noFill/>
          </a:ln>
          <a:effectLst>
            <a:outerShdw blurRad="508000" dir="5400000" algn="tl"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56" name="Graphic 55">
            <a:extLst>
              <a:ext uri="{FF2B5EF4-FFF2-40B4-BE49-F238E27FC236}">
                <a16:creationId xmlns:a16="http://schemas.microsoft.com/office/drawing/2014/main" id="{D5E19EEE-11EC-4370-68DE-54517DB7579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389502" y="928596"/>
            <a:ext cx="2188344" cy="348146"/>
          </a:xfrm>
          <a:prstGeom prst="rect">
            <a:avLst/>
          </a:prstGeom>
        </p:spPr>
      </p:pic>
      <p:sp>
        <p:nvSpPr>
          <p:cNvPr id="2" name="Title 1">
            <a:extLst>
              <a:ext uri="{FF2B5EF4-FFF2-40B4-BE49-F238E27FC236}">
                <a16:creationId xmlns:a16="http://schemas.microsoft.com/office/drawing/2014/main" id="{25C61C49-879E-5454-380B-731B98BC877E}"/>
              </a:ext>
            </a:extLst>
          </p:cNvPr>
          <p:cNvSpPr>
            <a:spLocks noGrp="1"/>
          </p:cNvSpPr>
          <p:nvPr>
            <p:ph type="title"/>
          </p:nvPr>
        </p:nvSpPr>
        <p:spPr>
          <a:xfrm>
            <a:off x="550863" y="1671802"/>
            <a:ext cx="4838639" cy="2396200"/>
          </a:xfrm>
        </p:spPr>
        <p:txBody>
          <a:bodyPr anchor="b">
            <a:noAutofit/>
          </a:bodyPr>
          <a:lstStyle>
            <a:lvl1pPr>
              <a:defRPr sz="3600"/>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C3853636-E51C-6B30-C112-8C58B6BBC22C}"/>
              </a:ext>
            </a:extLst>
          </p:cNvPr>
          <p:cNvSpPr>
            <a:spLocks noGrp="1"/>
          </p:cNvSpPr>
          <p:nvPr>
            <p:ph type="body" idx="1" hasCustomPrompt="1"/>
          </p:nvPr>
        </p:nvSpPr>
        <p:spPr>
          <a:xfrm>
            <a:off x="550863" y="4396866"/>
            <a:ext cx="4801066" cy="789332"/>
          </a:xfrm>
        </p:spPr>
        <p:txBody>
          <a:bodyPr>
            <a:noAutofit/>
          </a:bodyPr>
          <a:lstStyle>
            <a:lvl1pPr marL="0" indent="0">
              <a:buNone/>
              <a:defRPr sz="1300" b="1" cap="all" spc="100" baseline="0">
                <a:solidFill>
                  <a:schemeClr val="accent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CLICK TO EDIT MASTER TEXT STYLES</a:t>
            </a:r>
          </a:p>
        </p:txBody>
      </p:sp>
    </p:spTree>
    <p:extLst>
      <p:ext uri="{BB962C8B-B14F-4D97-AF65-F5344CB8AC3E}">
        <p14:creationId xmlns:p14="http://schemas.microsoft.com/office/powerpoint/2010/main" val="21585717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Divider - Image Right">
    <p:bg>
      <p:bgPr>
        <a:gradFill>
          <a:gsLst>
            <a:gs pos="5000">
              <a:schemeClr val="accent1"/>
            </a:gs>
            <a:gs pos="95000">
              <a:schemeClr val="accent3"/>
            </a:gs>
          </a:gsLst>
          <a:lin ang="0" scaled="0"/>
        </a:gra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BBB2B482-DD65-5B4E-1E5D-948481AE42AF}"/>
              </a:ext>
            </a:extLst>
          </p:cNvPr>
          <p:cNvSpPr/>
          <p:nvPr userDrawn="1"/>
        </p:nvSpPr>
        <p:spPr>
          <a:xfrm>
            <a:off x="-2" y="0"/>
            <a:ext cx="8128711" cy="6858000"/>
          </a:xfrm>
          <a:custGeom>
            <a:avLst/>
            <a:gdLst>
              <a:gd name="connsiteX0" fmla="*/ 0 w 8128711"/>
              <a:gd name="connsiteY0" fmla="*/ 0 h 6839474"/>
              <a:gd name="connsiteX1" fmla="*/ 8128711 w 8128711"/>
              <a:gd name="connsiteY1" fmla="*/ 0 h 6839474"/>
              <a:gd name="connsiteX2" fmla="*/ 8128711 w 8128711"/>
              <a:gd name="connsiteY2" fmla="*/ 4558443 h 6839474"/>
              <a:gd name="connsiteX3" fmla="*/ 5406190 w 8128711"/>
              <a:gd name="connsiteY3" fmla="*/ 6839474 h 6839474"/>
              <a:gd name="connsiteX4" fmla="*/ 0 w 8128711"/>
              <a:gd name="connsiteY4" fmla="*/ 6839474 h 6839474"/>
              <a:gd name="connsiteX5" fmla="*/ 0 w 8128711"/>
              <a:gd name="connsiteY5" fmla="*/ 0 h 683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711" h="6839474">
                <a:moveTo>
                  <a:pt x="0" y="0"/>
                </a:moveTo>
                <a:lnTo>
                  <a:pt x="8128711" y="0"/>
                </a:lnTo>
                <a:lnTo>
                  <a:pt x="8128711" y="4558443"/>
                </a:lnTo>
                <a:lnTo>
                  <a:pt x="5406190" y="6839474"/>
                </a:lnTo>
                <a:lnTo>
                  <a:pt x="0" y="6839474"/>
                </a:lnTo>
                <a:lnTo>
                  <a:pt x="0" y="0"/>
                </a:lnTo>
                <a:close/>
              </a:path>
            </a:pathLst>
          </a:custGeom>
          <a:solidFill>
            <a:schemeClr val="bg1"/>
          </a:solidFill>
          <a:ln>
            <a:noFill/>
          </a:ln>
          <a:effectLst>
            <a:outerShdw blurRad="508000" dir="5400000" algn="tl"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56" name="Graphic 55">
            <a:extLst>
              <a:ext uri="{FF2B5EF4-FFF2-40B4-BE49-F238E27FC236}">
                <a16:creationId xmlns:a16="http://schemas.microsoft.com/office/drawing/2014/main" id="{D5E19EEE-11EC-4370-68DE-54517DB7579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389502" y="928596"/>
            <a:ext cx="2188344" cy="348146"/>
          </a:xfrm>
          <a:prstGeom prst="rect">
            <a:avLst/>
          </a:prstGeom>
        </p:spPr>
      </p:pic>
      <p:sp>
        <p:nvSpPr>
          <p:cNvPr id="2" name="Title 1">
            <a:extLst>
              <a:ext uri="{FF2B5EF4-FFF2-40B4-BE49-F238E27FC236}">
                <a16:creationId xmlns:a16="http://schemas.microsoft.com/office/drawing/2014/main" id="{25C61C49-879E-5454-380B-731B98BC877E}"/>
              </a:ext>
            </a:extLst>
          </p:cNvPr>
          <p:cNvSpPr>
            <a:spLocks noGrp="1"/>
          </p:cNvSpPr>
          <p:nvPr>
            <p:ph type="title"/>
          </p:nvPr>
        </p:nvSpPr>
        <p:spPr>
          <a:xfrm>
            <a:off x="550863" y="1671802"/>
            <a:ext cx="4838639" cy="2396200"/>
          </a:xfrm>
        </p:spPr>
        <p:txBody>
          <a:bodyPr anchor="b">
            <a:noAutofit/>
          </a:bodyPr>
          <a:lstStyle>
            <a:lvl1pPr>
              <a:defRPr sz="3600"/>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C3853636-E51C-6B30-C112-8C58B6BBC22C}"/>
              </a:ext>
            </a:extLst>
          </p:cNvPr>
          <p:cNvSpPr>
            <a:spLocks noGrp="1"/>
          </p:cNvSpPr>
          <p:nvPr>
            <p:ph type="body" idx="1" hasCustomPrompt="1"/>
          </p:nvPr>
        </p:nvSpPr>
        <p:spPr>
          <a:xfrm>
            <a:off x="550863" y="4396866"/>
            <a:ext cx="4801066" cy="789332"/>
          </a:xfrm>
        </p:spPr>
        <p:txBody>
          <a:bodyPr>
            <a:noAutofit/>
          </a:bodyPr>
          <a:lstStyle>
            <a:lvl1pPr marL="0" indent="0">
              <a:buNone/>
              <a:defRPr sz="1300" b="1" cap="all" spc="100" baseline="0">
                <a:solidFill>
                  <a:schemeClr val="accent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Tree>
    <p:extLst>
      <p:ext uri="{BB962C8B-B14F-4D97-AF65-F5344CB8AC3E}">
        <p14:creationId xmlns:p14="http://schemas.microsoft.com/office/powerpoint/2010/main" val="1549844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3D4BB-757B-878C-57EF-03C78DBEC28A}"/>
              </a:ext>
            </a:extLst>
          </p:cNvPr>
          <p:cNvSpPr>
            <a:spLocks noGrp="1"/>
          </p:cNvSpPr>
          <p:nvPr>
            <p:ph type="title"/>
          </p:nvPr>
        </p:nvSpPr>
        <p:spPr/>
        <p:txBody>
          <a:body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D55F2F60-AE37-F3A7-06BC-1BE8849F262C}"/>
              </a:ext>
            </a:extLst>
          </p:cNvPr>
          <p:cNvSpPr>
            <a:spLocks noGrp="1"/>
          </p:cNvSpPr>
          <p:nvPr>
            <p:ph idx="1"/>
          </p:nvPr>
        </p:nvSpPr>
        <p:spPr/>
        <p:txBody>
          <a:bodyPr/>
          <a:lstStyle>
            <a:lvl1pPr>
              <a:spcAft>
                <a:spcPts val="600"/>
              </a:spcAft>
              <a:defRPr/>
            </a:lvl1pPr>
            <a:lvl2pPr>
              <a:spcAft>
                <a:spcPts val="600"/>
              </a:spcAft>
              <a:defRPr/>
            </a:lvl2pPr>
            <a:lvl3pPr>
              <a:spcAft>
                <a:spcPts val="600"/>
              </a:spcAft>
              <a:defRPr/>
            </a:lvl3pPr>
            <a:lvl4pPr>
              <a:spcAft>
                <a:spcPts val="600"/>
              </a:spcAft>
              <a:defRPr/>
            </a:lvl4pPr>
            <a:lvl5pPr>
              <a:spcAft>
                <a:spcPts val="1800"/>
              </a:spcAf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7B8DCFF5-532A-EE15-AC7C-045A7ECB48F1}"/>
              </a:ext>
            </a:extLst>
          </p:cNvPr>
          <p:cNvSpPr>
            <a:spLocks noGrp="1"/>
          </p:cNvSpPr>
          <p:nvPr>
            <p:ph type="sldNum" sz="quarter" idx="12"/>
          </p:nvPr>
        </p:nvSpPr>
        <p:spPr/>
        <p:txBody>
          <a:bodyPr/>
          <a:lstStyle/>
          <a:p>
            <a:fld id="{44F5EFEA-D661-324A-A61E-E78277332FD7}" type="slidenum">
              <a:rPr lang="en-US" smtClean="0"/>
              <a:t>‹#›</a:t>
            </a:fld>
            <a:endParaRPr lang="en-US"/>
          </a:p>
        </p:txBody>
      </p:sp>
      <p:pic>
        <p:nvPicPr>
          <p:cNvPr id="9" name="Graphic 8">
            <a:extLst>
              <a:ext uri="{FF2B5EF4-FFF2-40B4-BE49-F238E27FC236}">
                <a16:creationId xmlns:a16="http://schemas.microsoft.com/office/drawing/2014/main" id="{3268F3F8-A5D9-017C-0144-06EFDDC628F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45836" y="6433440"/>
            <a:ext cx="407037" cy="249935"/>
          </a:xfrm>
          <a:prstGeom prst="rect">
            <a:avLst/>
          </a:prstGeom>
        </p:spPr>
      </p:pic>
    </p:spTree>
    <p:extLst>
      <p:ext uri="{BB962C8B-B14F-4D97-AF65-F5344CB8AC3E}">
        <p14:creationId xmlns:p14="http://schemas.microsoft.com/office/powerpoint/2010/main" val="23135032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with Sub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3D4BB-757B-878C-57EF-03C78DBEC28A}"/>
              </a:ext>
            </a:extLst>
          </p:cNvPr>
          <p:cNvSpPr>
            <a:spLocks noGrp="1"/>
          </p:cNvSpPr>
          <p:nvPr>
            <p:ph type="title"/>
          </p:nvPr>
        </p:nvSpPr>
        <p:spPr>
          <a:xfrm>
            <a:off x="550863" y="503555"/>
            <a:ext cx="11090274" cy="494489"/>
          </a:xfr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55F2F60-AE37-F3A7-06BC-1BE8849F262C}"/>
              </a:ext>
            </a:extLst>
          </p:cNvPr>
          <p:cNvSpPr>
            <a:spLocks noGrp="1"/>
          </p:cNvSpPr>
          <p:nvPr>
            <p:ph idx="1"/>
          </p:nvPr>
        </p:nvSpPr>
        <p:spPr/>
        <p:txBody>
          <a:bodyPr/>
          <a:lstStyle>
            <a:lvl1pPr>
              <a:spcAft>
                <a:spcPts val="600"/>
              </a:spcAft>
              <a:defRPr/>
            </a:lvl1pPr>
            <a:lvl2pPr>
              <a:spcAft>
                <a:spcPts val="600"/>
              </a:spcAft>
              <a:defRPr/>
            </a:lvl2pPr>
            <a:lvl5pPr>
              <a:spcAft>
                <a:spcPts val="1800"/>
              </a:spcAf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7B8DCFF5-532A-EE15-AC7C-045A7ECB48F1}"/>
              </a:ext>
            </a:extLst>
          </p:cNvPr>
          <p:cNvSpPr>
            <a:spLocks noGrp="1"/>
          </p:cNvSpPr>
          <p:nvPr>
            <p:ph type="sldNum" sz="quarter" idx="12"/>
          </p:nvPr>
        </p:nvSpPr>
        <p:spPr/>
        <p:txBody>
          <a:bodyPr/>
          <a:lstStyle/>
          <a:p>
            <a:fld id="{44F5EFEA-D661-324A-A61E-E78277332FD7}" type="slidenum">
              <a:rPr lang="en-US" smtClean="0"/>
              <a:t>‹#›</a:t>
            </a:fld>
            <a:endParaRPr lang="en-US"/>
          </a:p>
        </p:txBody>
      </p:sp>
      <p:sp>
        <p:nvSpPr>
          <p:cNvPr id="9" name="Text Placeholder 8">
            <a:extLst>
              <a:ext uri="{FF2B5EF4-FFF2-40B4-BE49-F238E27FC236}">
                <a16:creationId xmlns:a16="http://schemas.microsoft.com/office/drawing/2014/main" id="{66AB5674-742E-DCE7-2CEE-43DEB3EA3103}"/>
              </a:ext>
            </a:extLst>
          </p:cNvPr>
          <p:cNvSpPr>
            <a:spLocks noGrp="1"/>
          </p:cNvSpPr>
          <p:nvPr>
            <p:ph type="body" sz="quarter" idx="13"/>
          </p:nvPr>
        </p:nvSpPr>
        <p:spPr>
          <a:xfrm>
            <a:off x="550862" y="998044"/>
            <a:ext cx="11090273" cy="320675"/>
          </a:xfrm>
        </p:spPr>
        <p:txBody>
          <a:bodyPr>
            <a:noAutofit/>
          </a:bodyPr>
          <a:lstStyle>
            <a:lvl1pPr>
              <a:defRPr sz="1100" b="0" i="0" cap="all" spc="150" baseline="0">
                <a:solidFill>
                  <a:schemeClr val="accent1"/>
                </a:solidFill>
                <a:latin typeface="Aptos" panose="020B0004020202020204" pitchFamily="34" charset="0"/>
              </a:defRPr>
            </a:lvl1pPr>
          </a:lstStyle>
          <a:p>
            <a:pPr lvl="0"/>
            <a:r>
              <a:rPr lang="en-GB" dirty="0"/>
              <a:t>Click to edit Master text styles</a:t>
            </a:r>
          </a:p>
        </p:txBody>
      </p:sp>
      <p:pic>
        <p:nvPicPr>
          <p:cNvPr id="34" name="Graphic 33">
            <a:extLst>
              <a:ext uri="{FF2B5EF4-FFF2-40B4-BE49-F238E27FC236}">
                <a16:creationId xmlns:a16="http://schemas.microsoft.com/office/drawing/2014/main" id="{E53C3083-1FDD-3ADE-1CB0-9A34AC4B277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45836" y="6433440"/>
            <a:ext cx="407037" cy="249935"/>
          </a:xfrm>
          <a:prstGeom prst="rect">
            <a:avLst/>
          </a:prstGeom>
        </p:spPr>
      </p:pic>
    </p:spTree>
    <p:extLst>
      <p:ext uri="{BB962C8B-B14F-4D97-AF65-F5344CB8AC3E}">
        <p14:creationId xmlns:p14="http://schemas.microsoft.com/office/powerpoint/2010/main" val="14578158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2E8C5-CC58-1D1E-872E-3C562D6E4A4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0BA2FEF-3A2E-E256-819D-2299FDA27F9B}"/>
              </a:ext>
            </a:extLst>
          </p:cNvPr>
          <p:cNvSpPr>
            <a:spLocks noGrp="1"/>
          </p:cNvSpPr>
          <p:nvPr>
            <p:ph sz="half" idx="1"/>
          </p:nvPr>
        </p:nvSpPr>
        <p:spPr>
          <a:xfrm>
            <a:off x="550863" y="1645919"/>
            <a:ext cx="5275263" cy="4531043"/>
          </a:xfrm>
        </p:spPr>
        <p:txBody>
          <a:bodyPr/>
          <a:lstStyle>
            <a:lvl1pPr>
              <a:spcAft>
                <a:spcPts val="600"/>
              </a:spcAft>
              <a:defRPr/>
            </a:lvl1pPr>
            <a:lvl2pPr>
              <a:spcAft>
                <a:spcPts val="600"/>
              </a:spcAft>
              <a:defRPr/>
            </a:lvl2pPr>
            <a:lvl3pPr>
              <a:spcAft>
                <a:spcPts val="600"/>
              </a:spcAft>
              <a:defRPr/>
            </a:lvl3pPr>
            <a:lvl4pPr>
              <a:spcAft>
                <a:spcPts val="600"/>
              </a:spcAft>
              <a:defRPr/>
            </a:lvl4pPr>
            <a:lvl5pPr>
              <a:spcAft>
                <a:spcPts val="1800"/>
              </a:spcAf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19713D8D-68C9-D2B3-2C81-125C80B4E6D0}"/>
              </a:ext>
            </a:extLst>
          </p:cNvPr>
          <p:cNvSpPr>
            <a:spLocks noGrp="1"/>
          </p:cNvSpPr>
          <p:nvPr>
            <p:ph sz="half" idx="2"/>
          </p:nvPr>
        </p:nvSpPr>
        <p:spPr>
          <a:xfrm>
            <a:off x="6375016" y="1645919"/>
            <a:ext cx="5275263" cy="4531043"/>
          </a:xfrm>
        </p:spPr>
        <p:txBody>
          <a:bodyPr/>
          <a:lstStyle>
            <a:lvl1pPr>
              <a:spcAft>
                <a:spcPts val="600"/>
              </a:spcAft>
              <a:defRPr/>
            </a:lvl1pPr>
            <a:lvl2pPr>
              <a:spcAft>
                <a:spcPts val="600"/>
              </a:spcAft>
              <a:defRPr/>
            </a:lvl2pPr>
            <a:lvl3pPr>
              <a:spcAft>
                <a:spcPts val="600"/>
              </a:spcAft>
              <a:defRPr/>
            </a:lvl3pPr>
            <a:lvl4pPr>
              <a:spcAft>
                <a:spcPts val="600"/>
              </a:spcAft>
              <a:defRPr/>
            </a:lvl4pPr>
            <a:lvl5pPr>
              <a:spcAft>
                <a:spcPts val="1800"/>
              </a:spcAf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lide Number Placeholder 6">
            <a:extLst>
              <a:ext uri="{FF2B5EF4-FFF2-40B4-BE49-F238E27FC236}">
                <a16:creationId xmlns:a16="http://schemas.microsoft.com/office/drawing/2014/main" id="{0BBF5F08-56EF-D192-66E9-21914B0D5A60}"/>
              </a:ext>
            </a:extLst>
          </p:cNvPr>
          <p:cNvSpPr>
            <a:spLocks noGrp="1"/>
          </p:cNvSpPr>
          <p:nvPr>
            <p:ph type="sldNum" sz="quarter" idx="12"/>
          </p:nvPr>
        </p:nvSpPr>
        <p:spPr/>
        <p:txBody>
          <a:bodyPr/>
          <a:lstStyle/>
          <a:p>
            <a:fld id="{44F5EFEA-D661-324A-A61E-E78277332FD7}" type="slidenum">
              <a:rPr lang="en-US" smtClean="0"/>
              <a:t>‹#›</a:t>
            </a:fld>
            <a:endParaRPr lang="en-US"/>
          </a:p>
        </p:txBody>
      </p:sp>
      <p:pic>
        <p:nvPicPr>
          <p:cNvPr id="5" name="Graphic 4">
            <a:extLst>
              <a:ext uri="{FF2B5EF4-FFF2-40B4-BE49-F238E27FC236}">
                <a16:creationId xmlns:a16="http://schemas.microsoft.com/office/drawing/2014/main" id="{BA61663E-B724-7B43-3DF5-24BAC07872D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45836" y="6433440"/>
            <a:ext cx="407037" cy="249935"/>
          </a:xfrm>
          <a:prstGeom prst="rect">
            <a:avLst/>
          </a:prstGeom>
        </p:spPr>
      </p:pic>
    </p:spTree>
    <p:extLst>
      <p:ext uri="{BB962C8B-B14F-4D97-AF65-F5344CB8AC3E}">
        <p14:creationId xmlns:p14="http://schemas.microsoft.com/office/powerpoint/2010/main" val="33063825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with Sub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2E8C5-CC58-1D1E-872E-3C562D6E4A47}"/>
              </a:ext>
            </a:extLst>
          </p:cNvPr>
          <p:cNvSpPr>
            <a:spLocks noGrp="1"/>
          </p:cNvSpPr>
          <p:nvPr>
            <p:ph type="title"/>
          </p:nvPr>
        </p:nvSpPr>
        <p:spPr>
          <a:xfrm>
            <a:off x="550863" y="503555"/>
            <a:ext cx="11090274" cy="494489"/>
          </a:xfr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0BA2FEF-3A2E-E256-819D-2299FDA27F9B}"/>
              </a:ext>
            </a:extLst>
          </p:cNvPr>
          <p:cNvSpPr>
            <a:spLocks noGrp="1"/>
          </p:cNvSpPr>
          <p:nvPr>
            <p:ph sz="half" idx="1"/>
          </p:nvPr>
        </p:nvSpPr>
        <p:spPr>
          <a:xfrm>
            <a:off x="550863" y="1645919"/>
            <a:ext cx="5266119" cy="4531043"/>
          </a:xfrm>
        </p:spPr>
        <p:txBody>
          <a:bodyPr/>
          <a:lstStyle>
            <a:lvl1pPr>
              <a:spcAft>
                <a:spcPts val="600"/>
              </a:spcAft>
              <a:defRPr/>
            </a:lvl1pPr>
            <a:lvl2pPr>
              <a:spcAft>
                <a:spcPts val="600"/>
              </a:spcAft>
              <a:defRPr/>
            </a:lvl2pPr>
            <a:lvl3pPr>
              <a:spcAft>
                <a:spcPts val="600"/>
              </a:spcAft>
              <a:defRPr/>
            </a:lvl3pPr>
            <a:lvl4pPr>
              <a:spcAft>
                <a:spcPts val="600"/>
              </a:spcAft>
              <a:defRPr/>
            </a:lvl4pPr>
            <a:lvl5pPr>
              <a:spcAft>
                <a:spcPts val="1800"/>
              </a:spcAf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19713D8D-68C9-D2B3-2C81-125C80B4E6D0}"/>
              </a:ext>
            </a:extLst>
          </p:cNvPr>
          <p:cNvSpPr>
            <a:spLocks noGrp="1"/>
          </p:cNvSpPr>
          <p:nvPr>
            <p:ph sz="half" idx="2"/>
          </p:nvPr>
        </p:nvSpPr>
        <p:spPr>
          <a:xfrm>
            <a:off x="6375016" y="1645919"/>
            <a:ext cx="5266119" cy="4531043"/>
          </a:xfrm>
        </p:spPr>
        <p:txBody>
          <a:bodyPr/>
          <a:lstStyle>
            <a:lvl1pPr>
              <a:spcAft>
                <a:spcPts val="600"/>
              </a:spcAft>
              <a:defRPr/>
            </a:lvl1pPr>
            <a:lvl2pPr>
              <a:spcAft>
                <a:spcPts val="600"/>
              </a:spcAft>
              <a:defRPr/>
            </a:lvl2pPr>
            <a:lvl3pPr>
              <a:spcAft>
                <a:spcPts val="600"/>
              </a:spcAft>
              <a:defRPr/>
            </a:lvl3pPr>
            <a:lvl4pPr>
              <a:spcAft>
                <a:spcPts val="600"/>
              </a:spcAft>
              <a:defRPr/>
            </a:lvl4pPr>
            <a:lvl5pPr>
              <a:spcAft>
                <a:spcPts val="1800"/>
              </a:spcAf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lide Number Placeholder 6">
            <a:extLst>
              <a:ext uri="{FF2B5EF4-FFF2-40B4-BE49-F238E27FC236}">
                <a16:creationId xmlns:a16="http://schemas.microsoft.com/office/drawing/2014/main" id="{0BBF5F08-56EF-D192-66E9-21914B0D5A60}"/>
              </a:ext>
            </a:extLst>
          </p:cNvPr>
          <p:cNvSpPr>
            <a:spLocks noGrp="1"/>
          </p:cNvSpPr>
          <p:nvPr>
            <p:ph type="sldNum" sz="quarter" idx="12"/>
          </p:nvPr>
        </p:nvSpPr>
        <p:spPr/>
        <p:txBody>
          <a:bodyPr/>
          <a:lstStyle/>
          <a:p>
            <a:fld id="{44F5EFEA-D661-324A-A61E-E78277332FD7}" type="slidenum">
              <a:rPr lang="en-US" smtClean="0"/>
              <a:t>‹#›</a:t>
            </a:fld>
            <a:endParaRPr lang="en-US"/>
          </a:p>
        </p:txBody>
      </p:sp>
      <p:sp>
        <p:nvSpPr>
          <p:cNvPr id="5" name="Text Placeholder 8">
            <a:extLst>
              <a:ext uri="{FF2B5EF4-FFF2-40B4-BE49-F238E27FC236}">
                <a16:creationId xmlns:a16="http://schemas.microsoft.com/office/drawing/2014/main" id="{58F0FF87-1006-4227-28BA-D857EDC51FE1}"/>
              </a:ext>
            </a:extLst>
          </p:cNvPr>
          <p:cNvSpPr>
            <a:spLocks noGrp="1"/>
          </p:cNvSpPr>
          <p:nvPr>
            <p:ph type="body" sz="quarter" idx="13"/>
          </p:nvPr>
        </p:nvSpPr>
        <p:spPr>
          <a:xfrm>
            <a:off x="550862" y="998044"/>
            <a:ext cx="11090273" cy="320675"/>
          </a:xfrm>
        </p:spPr>
        <p:txBody>
          <a:bodyPr>
            <a:noAutofit/>
          </a:bodyPr>
          <a:lstStyle>
            <a:lvl1pPr>
              <a:defRPr sz="1100" b="0" i="0" cap="all" spc="150" baseline="0">
                <a:solidFill>
                  <a:schemeClr val="accent1"/>
                </a:solidFill>
                <a:latin typeface="Aptos" panose="020B0004020202020204" pitchFamily="34" charset="0"/>
              </a:defRPr>
            </a:lvl1pPr>
          </a:lstStyle>
          <a:p>
            <a:pPr lvl="0"/>
            <a:r>
              <a:rPr lang="en-GB" dirty="0"/>
              <a:t>Click to edit Master text styles</a:t>
            </a:r>
          </a:p>
        </p:txBody>
      </p:sp>
      <p:pic>
        <p:nvPicPr>
          <p:cNvPr id="8" name="Graphic 7">
            <a:extLst>
              <a:ext uri="{FF2B5EF4-FFF2-40B4-BE49-F238E27FC236}">
                <a16:creationId xmlns:a16="http://schemas.microsoft.com/office/drawing/2014/main" id="{B5E5C785-4731-E761-A734-886BF0AD5C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45836" y="6433440"/>
            <a:ext cx="407037" cy="249935"/>
          </a:xfrm>
          <a:prstGeom prst="rect">
            <a:avLst/>
          </a:prstGeom>
        </p:spPr>
      </p:pic>
    </p:spTree>
    <p:extLst>
      <p:ext uri="{BB962C8B-B14F-4D97-AF65-F5344CB8AC3E}">
        <p14:creationId xmlns:p14="http://schemas.microsoft.com/office/powerpoint/2010/main" val="526479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slide - Gradient">
    <p:bg>
      <p:bgPr>
        <a:gradFill>
          <a:gsLst>
            <a:gs pos="5000">
              <a:schemeClr val="accent1"/>
            </a:gs>
            <a:gs pos="95000">
              <a:schemeClr val="accent3"/>
            </a:gs>
          </a:gsLst>
          <a:lin ang="0" scaled="0"/>
        </a:gradFill>
        <a:effectLst/>
      </p:bgPr>
    </p:bg>
    <p:spTree>
      <p:nvGrpSpPr>
        <p:cNvPr id="1" name=""/>
        <p:cNvGrpSpPr/>
        <p:nvPr/>
      </p:nvGrpSpPr>
      <p:grpSpPr>
        <a:xfrm>
          <a:off x="0" y="0"/>
          <a:ext cx="0" cy="0"/>
          <a:chOff x="0" y="0"/>
          <a:chExt cx="0" cy="0"/>
        </a:xfrm>
      </p:grpSpPr>
      <p:sp>
        <p:nvSpPr>
          <p:cNvPr id="43" name="Freeform 42">
            <a:extLst>
              <a:ext uri="{FF2B5EF4-FFF2-40B4-BE49-F238E27FC236}">
                <a16:creationId xmlns:a16="http://schemas.microsoft.com/office/drawing/2014/main" id="{B6101748-B7F9-39CC-87E2-29C5B5A4DB60}"/>
              </a:ext>
            </a:extLst>
          </p:cNvPr>
          <p:cNvSpPr/>
          <p:nvPr userDrawn="1"/>
        </p:nvSpPr>
        <p:spPr>
          <a:xfrm>
            <a:off x="-2" y="0"/>
            <a:ext cx="8128711" cy="6858000"/>
          </a:xfrm>
          <a:custGeom>
            <a:avLst/>
            <a:gdLst>
              <a:gd name="connsiteX0" fmla="*/ 0 w 8128711"/>
              <a:gd name="connsiteY0" fmla="*/ 0 h 6839474"/>
              <a:gd name="connsiteX1" fmla="*/ 8128711 w 8128711"/>
              <a:gd name="connsiteY1" fmla="*/ 0 h 6839474"/>
              <a:gd name="connsiteX2" fmla="*/ 8128711 w 8128711"/>
              <a:gd name="connsiteY2" fmla="*/ 4558443 h 6839474"/>
              <a:gd name="connsiteX3" fmla="*/ 5406190 w 8128711"/>
              <a:gd name="connsiteY3" fmla="*/ 6839474 h 6839474"/>
              <a:gd name="connsiteX4" fmla="*/ 0 w 8128711"/>
              <a:gd name="connsiteY4" fmla="*/ 6839474 h 6839474"/>
              <a:gd name="connsiteX5" fmla="*/ 0 w 8128711"/>
              <a:gd name="connsiteY5" fmla="*/ 0 h 683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711" h="6839474">
                <a:moveTo>
                  <a:pt x="0" y="0"/>
                </a:moveTo>
                <a:lnTo>
                  <a:pt x="8128711" y="0"/>
                </a:lnTo>
                <a:lnTo>
                  <a:pt x="8128711" y="4558443"/>
                </a:lnTo>
                <a:lnTo>
                  <a:pt x="5406190" y="6839474"/>
                </a:lnTo>
                <a:lnTo>
                  <a:pt x="0" y="6839474"/>
                </a:lnTo>
                <a:lnTo>
                  <a:pt x="0" y="0"/>
                </a:lnTo>
                <a:close/>
              </a:path>
            </a:pathLst>
          </a:custGeom>
          <a:solidFill>
            <a:schemeClr val="bg1"/>
          </a:solidFill>
          <a:ln>
            <a:noFill/>
          </a:ln>
          <a:effectLst>
            <a:outerShdw blurRad="508000" dir="5400000" algn="tl"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1" name="Picture 20" descr="A purple letters on a black background&#10;&#10;Description automatically generated">
            <a:extLst>
              <a:ext uri="{FF2B5EF4-FFF2-40B4-BE49-F238E27FC236}">
                <a16:creationId xmlns:a16="http://schemas.microsoft.com/office/drawing/2014/main" id="{E77A0F99-836F-9F6A-1E58-70B2E0B50F01}"/>
              </a:ext>
            </a:extLst>
          </p:cNvPr>
          <p:cNvPicPr>
            <a:picLocks noChangeAspect="1"/>
          </p:cNvPicPr>
          <p:nvPr userDrawn="1"/>
        </p:nvPicPr>
        <p:blipFill>
          <a:blip r:embed="rId2"/>
          <a:stretch>
            <a:fillRect/>
          </a:stretch>
        </p:blipFill>
        <p:spPr>
          <a:xfrm>
            <a:off x="721635" y="1150576"/>
            <a:ext cx="1036045" cy="383337"/>
          </a:xfrm>
          <a:prstGeom prst="rect">
            <a:avLst/>
          </a:prstGeom>
        </p:spPr>
      </p:pic>
      <p:sp>
        <p:nvSpPr>
          <p:cNvPr id="14" name="TextBox 13">
            <a:extLst>
              <a:ext uri="{FF2B5EF4-FFF2-40B4-BE49-F238E27FC236}">
                <a16:creationId xmlns:a16="http://schemas.microsoft.com/office/drawing/2014/main" id="{71CAF7EE-4EBB-02B2-1CCD-FE766E268B92}"/>
              </a:ext>
            </a:extLst>
          </p:cNvPr>
          <p:cNvSpPr txBox="1"/>
          <p:nvPr userDrawn="1"/>
        </p:nvSpPr>
        <p:spPr>
          <a:xfrm>
            <a:off x="961293" y="6435361"/>
            <a:ext cx="9982899" cy="1923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50" spc="40">
                <a:solidFill>
                  <a:schemeClr val="accent1"/>
                </a:solidFill>
                <a:latin typeface="Arial" panose="020B0604020202020204" pitchFamily="34" charset="0"/>
                <a:cs typeface="Arial" panose="020B0604020202020204" pitchFamily="34" charset="0"/>
              </a:rPr>
              <a:t>AFRICA   |   ASIA-PACIFIC   |   BRITISH ISLES   |   CARIBBEAN   |   EUROPE  |</a:t>
            </a:r>
            <a:r>
              <a:rPr lang="en-GB" sz="650" spc="40" baseline="0">
                <a:solidFill>
                  <a:schemeClr val="accent1"/>
                </a:solidFill>
                <a:latin typeface="Arial" panose="020B0604020202020204" pitchFamily="34" charset="0"/>
                <a:cs typeface="Arial" panose="020B0604020202020204" pitchFamily="34" charset="0"/>
              </a:rPr>
              <a:t>  MIDDLE EAST  |  USA</a:t>
            </a:r>
            <a:endParaRPr lang="en-GB" sz="650" spc="40">
              <a:solidFill>
                <a:schemeClr val="accent1"/>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ADEBBC5B-EC27-A102-BB64-FAA764E2856E}"/>
              </a:ext>
            </a:extLst>
          </p:cNvPr>
          <p:cNvSpPr txBox="1"/>
          <p:nvPr userDrawn="1"/>
        </p:nvSpPr>
        <p:spPr>
          <a:xfrm>
            <a:off x="961293" y="6108370"/>
            <a:ext cx="749136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00" spc="0" baseline="0">
                <a:solidFill>
                  <a:schemeClr val="accent3"/>
                </a:solidFill>
                <a:latin typeface="Georgia" panose="02040502050405020303" pitchFamily="18" charset="0"/>
                <a:cs typeface="Arial" panose="020B0604020202020204" pitchFamily="34" charset="0"/>
              </a:rPr>
              <a:t>Funds    •    Corporate    •    Private Client    •    Employer Solutions</a:t>
            </a:r>
            <a:endParaRPr lang="en-GB" sz="1200" kern="100" spc="0" baseline="0">
              <a:solidFill>
                <a:schemeClr val="accent3"/>
              </a:solidFill>
              <a:latin typeface="Georgia" panose="02040502050405020303" pitchFamily="18" charset="0"/>
            </a:endParaRPr>
          </a:p>
        </p:txBody>
      </p:sp>
      <p:sp>
        <p:nvSpPr>
          <p:cNvPr id="16" name="Title 1">
            <a:extLst>
              <a:ext uri="{FF2B5EF4-FFF2-40B4-BE49-F238E27FC236}">
                <a16:creationId xmlns:a16="http://schemas.microsoft.com/office/drawing/2014/main" id="{5789A90C-47EA-E872-7914-5AD480482B86}"/>
              </a:ext>
            </a:extLst>
          </p:cNvPr>
          <p:cNvSpPr>
            <a:spLocks noGrp="1"/>
          </p:cNvSpPr>
          <p:nvPr>
            <p:ph type="ctrTitle" hasCustomPrompt="1"/>
          </p:nvPr>
        </p:nvSpPr>
        <p:spPr>
          <a:xfrm>
            <a:off x="1067074" y="1954135"/>
            <a:ext cx="4885669" cy="2125758"/>
          </a:xfrm>
        </p:spPr>
        <p:txBody>
          <a:bodyPr anchor="b">
            <a:noAutofit/>
          </a:bodyPr>
          <a:lstStyle>
            <a:lvl1pPr algn="l">
              <a:lnSpc>
                <a:spcPct val="95000"/>
              </a:lnSpc>
              <a:defRPr sz="3600"/>
            </a:lvl1pPr>
          </a:lstStyle>
          <a:p>
            <a:r>
              <a:rPr lang="en-GB" dirty="0"/>
              <a:t>Main headline</a:t>
            </a:r>
            <a:br>
              <a:rPr lang="en-GB" dirty="0"/>
            </a:br>
            <a:r>
              <a:rPr lang="en-GB" dirty="0"/>
              <a:t>can go here over </a:t>
            </a:r>
            <a:br>
              <a:rPr lang="en-GB" dirty="0"/>
            </a:br>
            <a:r>
              <a:rPr lang="en-GB" dirty="0"/>
              <a:t>three lines</a:t>
            </a:r>
            <a:endParaRPr lang="en-US" dirty="0"/>
          </a:p>
        </p:txBody>
      </p:sp>
      <p:sp>
        <p:nvSpPr>
          <p:cNvPr id="17" name="Subtitle 2">
            <a:extLst>
              <a:ext uri="{FF2B5EF4-FFF2-40B4-BE49-F238E27FC236}">
                <a16:creationId xmlns:a16="http://schemas.microsoft.com/office/drawing/2014/main" id="{7255A0AC-9F50-56BE-4F27-F1B5897AB79F}"/>
              </a:ext>
            </a:extLst>
          </p:cNvPr>
          <p:cNvSpPr>
            <a:spLocks noGrp="1"/>
          </p:cNvSpPr>
          <p:nvPr>
            <p:ph type="subTitle" idx="1" hasCustomPrompt="1"/>
          </p:nvPr>
        </p:nvSpPr>
        <p:spPr>
          <a:xfrm>
            <a:off x="2070956" y="4542571"/>
            <a:ext cx="3818463" cy="220722"/>
          </a:xfrm>
        </p:spPr>
        <p:txBody>
          <a:bodyPr>
            <a:noAutofit/>
          </a:bodyPr>
          <a:lstStyle>
            <a:lvl1pPr marL="0" indent="0" algn="l">
              <a:lnSpc>
                <a:spcPct val="100000"/>
              </a:lnSpc>
              <a:spcBef>
                <a:spcPts val="0"/>
              </a:spcBef>
              <a:buNone/>
              <a:defRPr sz="1200" b="0" i="0">
                <a:solidFill>
                  <a:schemeClr val="accent1"/>
                </a:solidFill>
                <a:latin typeface="Aptos Light"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Client Name</a:t>
            </a:r>
          </a:p>
        </p:txBody>
      </p:sp>
      <p:sp>
        <p:nvSpPr>
          <p:cNvPr id="18" name="Text Placeholder 9">
            <a:extLst>
              <a:ext uri="{FF2B5EF4-FFF2-40B4-BE49-F238E27FC236}">
                <a16:creationId xmlns:a16="http://schemas.microsoft.com/office/drawing/2014/main" id="{6B1AC621-429C-B0EF-E240-04E2D8D876C8}"/>
              </a:ext>
            </a:extLst>
          </p:cNvPr>
          <p:cNvSpPr>
            <a:spLocks noGrp="1"/>
          </p:cNvSpPr>
          <p:nvPr>
            <p:ph type="body" sz="quarter" idx="10" hasCustomPrompt="1"/>
          </p:nvPr>
        </p:nvSpPr>
        <p:spPr>
          <a:xfrm>
            <a:off x="2070956" y="4784997"/>
            <a:ext cx="3818463" cy="220602"/>
          </a:xfrm>
        </p:spPr>
        <p:txBody>
          <a:bodyPr>
            <a:noAutofit/>
          </a:bodyPr>
          <a:lstStyle>
            <a:lvl1pPr>
              <a:defRPr sz="1200" b="0" i="0">
                <a:solidFill>
                  <a:schemeClr val="accent1"/>
                </a:solidFill>
                <a:latin typeface="Aptos Light" panose="020B0004020202020204" pitchFamily="34" charset="0"/>
              </a:defRPr>
            </a:lvl1pPr>
          </a:lstStyle>
          <a:p>
            <a:pPr lvl="0"/>
            <a:r>
              <a:rPr lang="en-GB"/>
              <a:t>Author’s Name</a:t>
            </a:r>
          </a:p>
        </p:txBody>
      </p:sp>
      <p:sp>
        <p:nvSpPr>
          <p:cNvPr id="19" name="Text Placeholder 12">
            <a:extLst>
              <a:ext uri="{FF2B5EF4-FFF2-40B4-BE49-F238E27FC236}">
                <a16:creationId xmlns:a16="http://schemas.microsoft.com/office/drawing/2014/main" id="{76B72812-B9E2-8FAD-1966-B085B38B7F9F}"/>
              </a:ext>
            </a:extLst>
          </p:cNvPr>
          <p:cNvSpPr>
            <a:spLocks noGrp="1"/>
          </p:cNvSpPr>
          <p:nvPr>
            <p:ph type="body" sz="quarter" idx="11" hasCustomPrompt="1"/>
          </p:nvPr>
        </p:nvSpPr>
        <p:spPr>
          <a:xfrm>
            <a:off x="1066800" y="5467546"/>
            <a:ext cx="3849687" cy="220603"/>
          </a:xfrm>
        </p:spPr>
        <p:txBody>
          <a:bodyPr>
            <a:noAutofit/>
          </a:bodyPr>
          <a:lstStyle>
            <a:lvl1pPr>
              <a:defRPr sz="1000" b="0" i="0">
                <a:solidFill>
                  <a:schemeClr val="tx2"/>
                </a:solidFill>
                <a:latin typeface="Aptos" panose="020B0004020202020204" pitchFamily="34" charset="0"/>
              </a:defRPr>
            </a:lvl1pPr>
          </a:lstStyle>
          <a:p>
            <a:pPr lvl="0"/>
            <a:fld id="{F22FAB4B-5BF7-214A-A563-5A842594C38C}" type="datetime3">
              <a:rPr lang="en-ZA" smtClean="0"/>
              <a:t>7 March 2025</a:t>
            </a:fld>
            <a:endParaRPr lang="en-GB"/>
          </a:p>
        </p:txBody>
      </p:sp>
      <p:sp>
        <p:nvSpPr>
          <p:cNvPr id="2" name="Text Placeholder 10">
            <a:extLst>
              <a:ext uri="{FF2B5EF4-FFF2-40B4-BE49-F238E27FC236}">
                <a16:creationId xmlns:a16="http://schemas.microsoft.com/office/drawing/2014/main" id="{7D10313B-C0E6-DDB4-6A52-5B8CF0CB78EB}"/>
              </a:ext>
            </a:extLst>
          </p:cNvPr>
          <p:cNvSpPr>
            <a:spLocks noGrp="1"/>
          </p:cNvSpPr>
          <p:nvPr>
            <p:ph type="body" sz="quarter" idx="12" hasCustomPrompt="1"/>
          </p:nvPr>
        </p:nvSpPr>
        <p:spPr>
          <a:xfrm>
            <a:off x="1207471" y="4557893"/>
            <a:ext cx="840404" cy="201117"/>
          </a:xfrm>
        </p:spPr>
        <p:txBody>
          <a:bodyPr>
            <a:noAutofit/>
          </a:bodyPr>
          <a:lstStyle>
            <a:lvl1pPr>
              <a:defRPr sz="1000" b="0" i="0">
                <a:solidFill>
                  <a:schemeClr val="accent2"/>
                </a:solidFill>
                <a:latin typeface="Aptos" panose="020B0004020202020204" pitchFamily="34" charset="0"/>
              </a:defRPr>
            </a:lvl1pPr>
          </a:lstStyle>
          <a:p>
            <a:pPr lvl="0"/>
            <a:r>
              <a:rPr lang="en-GB"/>
              <a:t>Prepared For</a:t>
            </a:r>
          </a:p>
        </p:txBody>
      </p:sp>
      <p:sp>
        <p:nvSpPr>
          <p:cNvPr id="3" name="Text Placeholder 10">
            <a:extLst>
              <a:ext uri="{FF2B5EF4-FFF2-40B4-BE49-F238E27FC236}">
                <a16:creationId xmlns:a16="http://schemas.microsoft.com/office/drawing/2014/main" id="{0B905807-CCF8-6A59-07AE-C319BDF86C85}"/>
              </a:ext>
            </a:extLst>
          </p:cNvPr>
          <p:cNvSpPr>
            <a:spLocks noGrp="1"/>
          </p:cNvSpPr>
          <p:nvPr>
            <p:ph type="body" sz="quarter" idx="13" hasCustomPrompt="1"/>
          </p:nvPr>
        </p:nvSpPr>
        <p:spPr>
          <a:xfrm>
            <a:off x="1207471" y="4818243"/>
            <a:ext cx="840404" cy="201117"/>
          </a:xfrm>
        </p:spPr>
        <p:txBody>
          <a:bodyPr>
            <a:noAutofit/>
          </a:bodyPr>
          <a:lstStyle>
            <a:lvl1pPr>
              <a:defRPr sz="1000" b="0" i="0">
                <a:solidFill>
                  <a:schemeClr val="accent2"/>
                </a:solidFill>
                <a:latin typeface="Aptos" panose="020B0004020202020204" pitchFamily="34" charset="0"/>
              </a:defRPr>
            </a:lvl1pPr>
          </a:lstStyle>
          <a:p>
            <a:pPr lvl="0"/>
            <a:r>
              <a:rPr lang="en-GB"/>
              <a:t>Prepared By</a:t>
            </a:r>
          </a:p>
        </p:txBody>
      </p:sp>
    </p:spTree>
    <p:extLst>
      <p:ext uri="{BB962C8B-B14F-4D97-AF65-F5344CB8AC3E}">
        <p14:creationId xmlns:p14="http://schemas.microsoft.com/office/powerpoint/2010/main" val="2465401063"/>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2E1CFD1B-EC07-3EED-8E98-73AF78529E69}"/>
              </a:ext>
            </a:extLst>
          </p:cNvPr>
          <p:cNvSpPr>
            <a:spLocks noGrp="1"/>
          </p:cNvSpPr>
          <p:nvPr>
            <p:ph type="sldNum" sz="quarter" idx="12"/>
          </p:nvPr>
        </p:nvSpPr>
        <p:spPr/>
        <p:txBody>
          <a:bodyPr/>
          <a:lstStyle/>
          <a:p>
            <a:fld id="{44F5EFEA-D661-324A-A61E-E78277332FD7}" type="slidenum">
              <a:rPr lang="en-US" smtClean="0"/>
              <a:t>‹#›</a:t>
            </a:fld>
            <a:endParaRPr lang="en-US"/>
          </a:p>
        </p:txBody>
      </p:sp>
      <p:sp>
        <p:nvSpPr>
          <p:cNvPr id="2" name="Title 1">
            <a:extLst>
              <a:ext uri="{FF2B5EF4-FFF2-40B4-BE49-F238E27FC236}">
                <a16:creationId xmlns:a16="http://schemas.microsoft.com/office/drawing/2014/main" id="{4C410CC1-9FFB-E984-6E82-2D73FBC382F5}"/>
              </a:ext>
            </a:extLst>
          </p:cNvPr>
          <p:cNvSpPr>
            <a:spLocks noGrp="1"/>
          </p:cNvSpPr>
          <p:nvPr>
            <p:ph type="title"/>
          </p:nvPr>
        </p:nvSpPr>
        <p:spPr>
          <a:xfrm>
            <a:off x="550863" y="503555"/>
            <a:ext cx="11116438" cy="7112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7109F7D-AFBB-CF16-CCFE-2BA42BECDFE4}"/>
              </a:ext>
            </a:extLst>
          </p:cNvPr>
          <p:cNvSpPr>
            <a:spLocks noGrp="1"/>
          </p:cNvSpPr>
          <p:nvPr>
            <p:ph type="body" idx="1" hasCustomPrompt="1"/>
          </p:nvPr>
        </p:nvSpPr>
        <p:spPr>
          <a:xfrm>
            <a:off x="550863" y="1242812"/>
            <a:ext cx="5312664" cy="511344"/>
          </a:xfrm>
        </p:spPr>
        <p:txBody>
          <a:bodyPr anchor="b">
            <a:noAutofit/>
          </a:bodyPr>
          <a:lstStyle>
            <a:lvl1pPr marL="0" indent="0">
              <a:buNone/>
              <a:defRPr sz="1100" b="0" i="0" cap="all" spc="150" baseline="0">
                <a:solidFill>
                  <a:schemeClr val="accent1"/>
                </a:solidFill>
                <a:latin typeface="Aptos" panose="020B00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ECBD4D81-07B0-F74F-8880-CFA2A9BB9F61}"/>
              </a:ext>
            </a:extLst>
          </p:cNvPr>
          <p:cNvSpPr>
            <a:spLocks noGrp="1"/>
          </p:cNvSpPr>
          <p:nvPr>
            <p:ph sz="half" idx="2"/>
          </p:nvPr>
        </p:nvSpPr>
        <p:spPr>
          <a:xfrm>
            <a:off x="550863" y="2080728"/>
            <a:ext cx="5283009" cy="4164624"/>
          </a:xfrm>
        </p:spPr>
        <p:txBody>
          <a:bodyPr/>
          <a:lstStyle>
            <a:lvl1pPr>
              <a:spcAft>
                <a:spcPts val="600"/>
              </a:spcAft>
              <a:defRPr/>
            </a:lvl1pPr>
            <a:lvl2pPr>
              <a:spcAft>
                <a:spcPts val="600"/>
              </a:spcAft>
              <a:defRPr/>
            </a:lvl2pPr>
            <a:lvl3pPr>
              <a:spcAft>
                <a:spcPts val="600"/>
              </a:spcAft>
              <a:defRPr/>
            </a:lvl3pPr>
            <a:lvl4pPr>
              <a:spcAft>
                <a:spcPts val="600"/>
              </a:spcAft>
              <a:defRPr/>
            </a:lvl4pPr>
            <a:lvl5pPr>
              <a:spcAft>
                <a:spcPts val="1800"/>
              </a:spcAf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D9121AD2-E77A-0F34-EA4F-3A7CD80D1399}"/>
              </a:ext>
            </a:extLst>
          </p:cNvPr>
          <p:cNvSpPr>
            <a:spLocks noGrp="1"/>
          </p:cNvSpPr>
          <p:nvPr>
            <p:ph type="body" sz="quarter" idx="3" hasCustomPrompt="1"/>
          </p:nvPr>
        </p:nvSpPr>
        <p:spPr>
          <a:xfrm>
            <a:off x="6375015" y="1242812"/>
            <a:ext cx="5292285" cy="511344"/>
          </a:xfrm>
        </p:spPr>
        <p:txBody>
          <a:bodyPr anchor="b">
            <a:noAutofit/>
          </a:bodyPr>
          <a:lstStyle>
            <a:lvl1pPr marL="0" indent="0">
              <a:buNone/>
              <a:defRPr sz="1100" b="0" i="0" cap="all" spc="150" baseline="0">
                <a:solidFill>
                  <a:schemeClr val="accent1"/>
                </a:solidFill>
                <a:latin typeface="Aptos" panose="020B00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11E251A-CC97-E893-938B-B4E65A2E0AD8}"/>
              </a:ext>
            </a:extLst>
          </p:cNvPr>
          <p:cNvSpPr>
            <a:spLocks noGrp="1"/>
          </p:cNvSpPr>
          <p:nvPr>
            <p:ph sz="quarter" idx="4"/>
          </p:nvPr>
        </p:nvSpPr>
        <p:spPr>
          <a:xfrm>
            <a:off x="6375016" y="2080728"/>
            <a:ext cx="5309027" cy="4164624"/>
          </a:xfrm>
        </p:spPr>
        <p:txBody>
          <a:bodyPr/>
          <a:lstStyle>
            <a:lvl1pPr>
              <a:spcAft>
                <a:spcPts val="600"/>
              </a:spcAft>
              <a:defRPr/>
            </a:lvl1pPr>
            <a:lvl2pPr>
              <a:spcAft>
                <a:spcPts val="600"/>
              </a:spcAft>
              <a:defRPr/>
            </a:lvl2pPr>
            <a:lvl3pPr>
              <a:spcAft>
                <a:spcPts val="600"/>
              </a:spcAft>
              <a:defRPr/>
            </a:lvl3pPr>
            <a:lvl4pPr>
              <a:spcAft>
                <a:spcPts val="600"/>
              </a:spcAft>
              <a:defRPr/>
            </a:lvl4pPr>
            <a:lvl5pPr>
              <a:spcAft>
                <a:spcPts val="1800"/>
              </a:spcAf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Graphic 6">
            <a:extLst>
              <a:ext uri="{FF2B5EF4-FFF2-40B4-BE49-F238E27FC236}">
                <a16:creationId xmlns:a16="http://schemas.microsoft.com/office/drawing/2014/main" id="{0BCC630D-A25B-6761-8DBA-28B953B5EDC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45836" y="6433440"/>
            <a:ext cx="407037" cy="249935"/>
          </a:xfrm>
          <a:prstGeom prst="rect">
            <a:avLst/>
          </a:prstGeom>
        </p:spPr>
      </p:pic>
    </p:spTree>
    <p:extLst>
      <p:ext uri="{BB962C8B-B14F-4D97-AF65-F5344CB8AC3E}">
        <p14:creationId xmlns:p14="http://schemas.microsoft.com/office/powerpoint/2010/main" val="38423454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wo Content with Sub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64D3C9-AAB0-E63E-C9A0-8EAFB682EE69}"/>
              </a:ext>
            </a:extLst>
          </p:cNvPr>
          <p:cNvSpPr/>
          <p:nvPr userDrawn="1"/>
        </p:nvSpPr>
        <p:spPr>
          <a:xfrm>
            <a:off x="6096000" y="1"/>
            <a:ext cx="6096000" cy="6858000"/>
          </a:xfrm>
          <a:prstGeom prst="rect">
            <a:avLst/>
          </a:prstGeom>
          <a:gradFill>
            <a:gsLst>
              <a:gs pos="5000">
                <a:schemeClr val="accent1"/>
              </a:gs>
              <a:gs pos="95000">
                <a:schemeClr val="accent3"/>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E982E8C5-CC58-1D1E-872E-3C562D6E4A47}"/>
              </a:ext>
            </a:extLst>
          </p:cNvPr>
          <p:cNvSpPr>
            <a:spLocks noGrp="1"/>
          </p:cNvSpPr>
          <p:nvPr>
            <p:ph type="title"/>
          </p:nvPr>
        </p:nvSpPr>
        <p:spPr>
          <a:xfrm>
            <a:off x="550863" y="503555"/>
            <a:ext cx="4994271" cy="985611"/>
          </a:xfr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0BA2FEF-3A2E-E256-819D-2299FDA27F9B}"/>
              </a:ext>
            </a:extLst>
          </p:cNvPr>
          <p:cNvSpPr>
            <a:spLocks noGrp="1"/>
          </p:cNvSpPr>
          <p:nvPr>
            <p:ph sz="half" idx="1"/>
          </p:nvPr>
        </p:nvSpPr>
        <p:spPr>
          <a:xfrm>
            <a:off x="550863" y="1645919"/>
            <a:ext cx="4994271" cy="4531043"/>
          </a:xfrm>
        </p:spPr>
        <p:txBody>
          <a:bodyPr/>
          <a:lstStyle>
            <a:lvl1pPr>
              <a:spcAft>
                <a:spcPts val="600"/>
              </a:spcAft>
              <a:defRPr/>
            </a:lvl1pPr>
            <a:lvl2pPr>
              <a:spcAft>
                <a:spcPts val="600"/>
              </a:spcAft>
              <a:defRPr/>
            </a:lvl2pPr>
            <a:lvl3pPr>
              <a:spcAft>
                <a:spcPts val="600"/>
              </a:spcAft>
              <a:defRPr/>
            </a:lvl3pPr>
            <a:lvl4pPr>
              <a:spcAft>
                <a:spcPts val="600"/>
              </a:spcAft>
              <a:defRPr/>
            </a:lvl4pPr>
            <a:lvl5pPr>
              <a:spcAft>
                <a:spcPts val="1800"/>
              </a:spcAf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19713D8D-68C9-D2B3-2C81-125C80B4E6D0}"/>
              </a:ext>
            </a:extLst>
          </p:cNvPr>
          <p:cNvSpPr>
            <a:spLocks noGrp="1"/>
          </p:cNvSpPr>
          <p:nvPr>
            <p:ph sz="half" idx="2"/>
          </p:nvPr>
        </p:nvSpPr>
        <p:spPr>
          <a:xfrm>
            <a:off x="6659832" y="1645919"/>
            <a:ext cx="4981303" cy="4531043"/>
          </a:xfrm>
        </p:spPr>
        <p:txBody>
          <a:bodyPr/>
          <a:lstStyle>
            <a:lvl1pPr>
              <a:spcAft>
                <a:spcPts val="600"/>
              </a:spcAft>
              <a:defRPr>
                <a:solidFill>
                  <a:schemeClr val="bg1"/>
                </a:solidFill>
              </a:defRPr>
            </a:lvl1pPr>
            <a:lvl2pPr>
              <a:spcAft>
                <a:spcPts val="600"/>
              </a:spcAft>
              <a:defRPr>
                <a:solidFill>
                  <a:schemeClr val="bg1"/>
                </a:solidFill>
              </a:defRPr>
            </a:lvl2pPr>
            <a:lvl3pPr>
              <a:spcAft>
                <a:spcPts val="600"/>
              </a:spcAft>
              <a:defRPr>
                <a:solidFill>
                  <a:schemeClr val="bg1"/>
                </a:solidFill>
              </a:defRPr>
            </a:lvl3pPr>
            <a:lvl4pPr>
              <a:spcAft>
                <a:spcPts val="600"/>
              </a:spcAft>
              <a:defRPr>
                <a:solidFill>
                  <a:schemeClr val="accent1"/>
                </a:solidFill>
              </a:defRPr>
            </a:lvl4pPr>
            <a:lvl5pPr>
              <a:spcAft>
                <a:spcPts val="1800"/>
              </a:spcAft>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Slide Number Placeholder 6">
            <a:extLst>
              <a:ext uri="{FF2B5EF4-FFF2-40B4-BE49-F238E27FC236}">
                <a16:creationId xmlns:a16="http://schemas.microsoft.com/office/drawing/2014/main" id="{0BBF5F08-56EF-D192-66E9-21914B0D5A60}"/>
              </a:ext>
            </a:extLst>
          </p:cNvPr>
          <p:cNvSpPr>
            <a:spLocks noGrp="1"/>
          </p:cNvSpPr>
          <p:nvPr>
            <p:ph type="sldNum" sz="quarter" idx="12"/>
          </p:nvPr>
        </p:nvSpPr>
        <p:spPr/>
        <p:txBody>
          <a:bodyPr/>
          <a:lstStyle/>
          <a:p>
            <a:fld id="{44F5EFEA-D661-324A-A61E-E78277332FD7}" type="slidenum">
              <a:rPr lang="en-US" smtClean="0"/>
              <a:t>‹#›</a:t>
            </a:fld>
            <a:endParaRPr lang="en-US"/>
          </a:p>
        </p:txBody>
      </p:sp>
      <p:pic>
        <p:nvPicPr>
          <p:cNvPr id="8" name="Graphic 7">
            <a:extLst>
              <a:ext uri="{FF2B5EF4-FFF2-40B4-BE49-F238E27FC236}">
                <a16:creationId xmlns:a16="http://schemas.microsoft.com/office/drawing/2014/main" id="{B5E5C785-4731-E761-A734-886BF0AD5C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45836" y="6433440"/>
            <a:ext cx="407037" cy="249935"/>
          </a:xfrm>
          <a:prstGeom prst="rect">
            <a:avLst/>
          </a:prstGeom>
        </p:spPr>
      </p:pic>
    </p:spTree>
    <p:extLst>
      <p:ext uri="{BB962C8B-B14F-4D97-AF65-F5344CB8AC3E}">
        <p14:creationId xmlns:p14="http://schemas.microsoft.com/office/powerpoint/2010/main" val="7054142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2E8C5-CC58-1D1E-872E-3C562D6E4A47}"/>
              </a:ext>
            </a:extLst>
          </p:cNvPr>
          <p:cNvSpPr>
            <a:spLocks noGrp="1"/>
          </p:cNvSpPr>
          <p:nvPr>
            <p:ph type="title"/>
          </p:nvPr>
        </p:nvSpPr>
        <p:spPr>
          <a:xfrm>
            <a:off x="550863" y="503555"/>
            <a:ext cx="11090274" cy="494489"/>
          </a:xfr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0BA2FEF-3A2E-E256-819D-2299FDA27F9B}"/>
              </a:ext>
            </a:extLst>
          </p:cNvPr>
          <p:cNvSpPr>
            <a:spLocks noGrp="1"/>
          </p:cNvSpPr>
          <p:nvPr>
            <p:ph sz="half" idx="1"/>
          </p:nvPr>
        </p:nvSpPr>
        <p:spPr>
          <a:xfrm>
            <a:off x="550864" y="1645919"/>
            <a:ext cx="3512426" cy="453104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lide Number Placeholder 6">
            <a:extLst>
              <a:ext uri="{FF2B5EF4-FFF2-40B4-BE49-F238E27FC236}">
                <a16:creationId xmlns:a16="http://schemas.microsoft.com/office/drawing/2014/main" id="{0BBF5F08-56EF-D192-66E9-21914B0D5A60}"/>
              </a:ext>
            </a:extLst>
          </p:cNvPr>
          <p:cNvSpPr>
            <a:spLocks noGrp="1"/>
          </p:cNvSpPr>
          <p:nvPr>
            <p:ph type="sldNum" sz="quarter" idx="12"/>
          </p:nvPr>
        </p:nvSpPr>
        <p:spPr/>
        <p:txBody>
          <a:bodyPr/>
          <a:lstStyle/>
          <a:p>
            <a:fld id="{44F5EFEA-D661-324A-A61E-E78277332FD7}" type="slidenum">
              <a:rPr lang="en-US" smtClean="0"/>
              <a:t>‹#›</a:t>
            </a:fld>
            <a:endParaRPr lang="en-US"/>
          </a:p>
        </p:txBody>
      </p:sp>
      <p:sp>
        <p:nvSpPr>
          <p:cNvPr id="5" name="Text Placeholder 8">
            <a:extLst>
              <a:ext uri="{FF2B5EF4-FFF2-40B4-BE49-F238E27FC236}">
                <a16:creationId xmlns:a16="http://schemas.microsoft.com/office/drawing/2014/main" id="{58F0FF87-1006-4227-28BA-D857EDC51FE1}"/>
              </a:ext>
            </a:extLst>
          </p:cNvPr>
          <p:cNvSpPr>
            <a:spLocks noGrp="1"/>
          </p:cNvSpPr>
          <p:nvPr>
            <p:ph type="body" sz="quarter" idx="13"/>
          </p:nvPr>
        </p:nvSpPr>
        <p:spPr>
          <a:xfrm>
            <a:off x="550862" y="998044"/>
            <a:ext cx="11090273" cy="320675"/>
          </a:xfrm>
        </p:spPr>
        <p:txBody>
          <a:bodyPr>
            <a:noAutofit/>
          </a:bodyPr>
          <a:lstStyle>
            <a:lvl1pPr>
              <a:defRPr sz="1100" b="0" i="0" cap="all" spc="150" baseline="0">
                <a:solidFill>
                  <a:schemeClr val="accent1"/>
                </a:solidFill>
                <a:latin typeface="Aptos" panose="020B0004020202020204" pitchFamily="34" charset="0"/>
              </a:defRPr>
            </a:lvl1pPr>
          </a:lstStyle>
          <a:p>
            <a:pPr lvl="0"/>
            <a:r>
              <a:rPr lang="en-GB" dirty="0"/>
              <a:t>Click to edit Master text styles</a:t>
            </a:r>
          </a:p>
        </p:txBody>
      </p:sp>
      <p:pic>
        <p:nvPicPr>
          <p:cNvPr id="8" name="Graphic 7">
            <a:extLst>
              <a:ext uri="{FF2B5EF4-FFF2-40B4-BE49-F238E27FC236}">
                <a16:creationId xmlns:a16="http://schemas.microsoft.com/office/drawing/2014/main" id="{B5E5C785-4731-E761-A734-886BF0AD5C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45836" y="6433440"/>
            <a:ext cx="407037" cy="249935"/>
          </a:xfrm>
          <a:prstGeom prst="rect">
            <a:avLst/>
          </a:prstGeom>
        </p:spPr>
      </p:pic>
    </p:spTree>
    <p:extLst>
      <p:ext uri="{BB962C8B-B14F-4D97-AF65-F5344CB8AC3E}">
        <p14:creationId xmlns:p14="http://schemas.microsoft.com/office/powerpoint/2010/main" val="35717767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1 Column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7ADFA5-B09D-139D-DED4-9FA85FAC6436}"/>
              </a:ext>
            </a:extLst>
          </p:cNvPr>
          <p:cNvSpPr/>
          <p:nvPr userDrawn="1"/>
        </p:nvSpPr>
        <p:spPr>
          <a:xfrm>
            <a:off x="5015883" y="0"/>
            <a:ext cx="7194922" cy="6858000"/>
          </a:xfrm>
          <a:prstGeom prst="rect">
            <a:avLst/>
          </a:prstGeom>
          <a:gradFill>
            <a:gsLst>
              <a:gs pos="5000">
                <a:schemeClr val="accent1"/>
              </a:gs>
              <a:gs pos="95000">
                <a:schemeClr val="accent3"/>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E982E8C5-CC58-1D1E-872E-3C562D6E4A47}"/>
              </a:ext>
            </a:extLst>
          </p:cNvPr>
          <p:cNvSpPr>
            <a:spLocks noGrp="1"/>
          </p:cNvSpPr>
          <p:nvPr>
            <p:ph type="title"/>
          </p:nvPr>
        </p:nvSpPr>
        <p:spPr>
          <a:xfrm>
            <a:off x="550863" y="503555"/>
            <a:ext cx="4163180" cy="494489"/>
          </a:xfrm>
        </p:spPr>
        <p:txBody>
          <a:bodyPr/>
          <a:lstStyle/>
          <a:p>
            <a:r>
              <a:rPr lang="en-GB"/>
              <a:t>Click to edit Master title</a:t>
            </a:r>
            <a:endParaRPr lang="en-US"/>
          </a:p>
        </p:txBody>
      </p:sp>
      <p:sp>
        <p:nvSpPr>
          <p:cNvPr id="3" name="Content Placeholder 2">
            <a:extLst>
              <a:ext uri="{FF2B5EF4-FFF2-40B4-BE49-F238E27FC236}">
                <a16:creationId xmlns:a16="http://schemas.microsoft.com/office/drawing/2014/main" id="{00BA2FEF-3A2E-E256-819D-2299FDA27F9B}"/>
              </a:ext>
            </a:extLst>
          </p:cNvPr>
          <p:cNvSpPr>
            <a:spLocks noGrp="1"/>
          </p:cNvSpPr>
          <p:nvPr>
            <p:ph sz="half" idx="1"/>
          </p:nvPr>
        </p:nvSpPr>
        <p:spPr>
          <a:xfrm>
            <a:off x="550863" y="1645919"/>
            <a:ext cx="4163179" cy="453104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Slide Number Placeholder 6">
            <a:extLst>
              <a:ext uri="{FF2B5EF4-FFF2-40B4-BE49-F238E27FC236}">
                <a16:creationId xmlns:a16="http://schemas.microsoft.com/office/drawing/2014/main" id="{0BBF5F08-56EF-D192-66E9-21914B0D5A60}"/>
              </a:ext>
            </a:extLst>
          </p:cNvPr>
          <p:cNvSpPr>
            <a:spLocks noGrp="1"/>
          </p:cNvSpPr>
          <p:nvPr>
            <p:ph type="sldNum" sz="quarter" idx="12"/>
          </p:nvPr>
        </p:nvSpPr>
        <p:spPr/>
        <p:txBody>
          <a:bodyPr/>
          <a:lstStyle/>
          <a:p>
            <a:fld id="{44F5EFEA-D661-324A-A61E-E78277332FD7}" type="slidenum">
              <a:rPr lang="en-US" smtClean="0"/>
              <a:t>‹#›</a:t>
            </a:fld>
            <a:endParaRPr lang="en-US"/>
          </a:p>
        </p:txBody>
      </p:sp>
      <p:sp>
        <p:nvSpPr>
          <p:cNvPr id="5" name="Text Placeholder 8">
            <a:extLst>
              <a:ext uri="{FF2B5EF4-FFF2-40B4-BE49-F238E27FC236}">
                <a16:creationId xmlns:a16="http://schemas.microsoft.com/office/drawing/2014/main" id="{58F0FF87-1006-4227-28BA-D857EDC51FE1}"/>
              </a:ext>
            </a:extLst>
          </p:cNvPr>
          <p:cNvSpPr>
            <a:spLocks noGrp="1"/>
          </p:cNvSpPr>
          <p:nvPr>
            <p:ph type="body" sz="quarter" idx="13"/>
          </p:nvPr>
        </p:nvSpPr>
        <p:spPr>
          <a:xfrm>
            <a:off x="550863" y="998044"/>
            <a:ext cx="4163180" cy="320675"/>
          </a:xfrm>
        </p:spPr>
        <p:txBody>
          <a:bodyPr>
            <a:noAutofit/>
          </a:bodyPr>
          <a:lstStyle>
            <a:lvl1pPr>
              <a:defRPr sz="1100" b="0" i="0" cap="all" spc="150" baseline="0">
                <a:solidFill>
                  <a:schemeClr val="accent1"/>
                </a:solidFill>
                <a:latin typeface="Aptos" panose="020B0004020202020204" pitchFamily="34" charset="0"/>
              </a:defRPr>
            </a:lvl1pPr>
          </a:lstStyle>
          <a:p>
            <a:pPr lvl="0"/>
            <a:r>
              <a:rPr lang="en-GB" dirty="0"/>
              <a:t>Click to edit Master text styles</a:t>
            </a:r>
          </a:p>
        </p:txBody>
      </p:sp>
      <p:pic>
        <p:nvPicPr>
          <p:cNvPr id="8" name="Graphic 7">
            <a:extLst>
              <a:ext uri="{FF2B5EF4-FFF2-40B4-BE49-F238E27FC236}">
                <a16:creationId xmlns:a16="http://schemas.microsoft.com/office/drawing/2014/main" id="{B5E5C785-4731-E761-A734-886BF0AD5C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45836" y="6433440"/>
            <a:ext cx="407037" cy="249935"/>
          </a:xfrm>
          <a:prstGeom prst="rect">
            <a:avLst/>
          </a:prstGeom>
        </p:spPr>
      </p:pic>
    </p:spTree>
    <p:extLst>
      <p:ext uri="{BB962C8B-B14F-4D97-AF65-F5344CB8AC3E}">
        <p14:creationId xmlns:p14="http://schemas.microsoft.com/office/powerpoint/2010/main" val="3692615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with Butterf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2E8C5-CC58-1D1E-872E-3C562D6E4A47}"/>
              </a:ext>
            </a:extLst>
          </p:cNvPr>
          <p:cNvSpPr>
            <a:spLocks noGrp="1"/>
          </p:cNvSpPr>
          <p:nvPr>
            <p:ph type="title"/>
          </p:nvPr>
        </p:nvSpPr>
        <p:spPr>
          <a:xfrm>
            <a:off x="550863" y="503555"/>
            <a:ext cx="11090274" cy="494489"/>
          </a:xfr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0BA2FEF-3A2E-E256-819D-2299FDA27F9B}"/>
              </a:ext>
            </a:extLst>
          </p:cNvPr>
          <p:cNvSpPr>
            <a:spLocks noGrp="1"/>
          </p:cNvSpPr>
          <p:nvPr>
            <p:ph sz="half" idx="1"/>
          </p:nvPr>
        </p:nvSpPr>
        <p:spPr>
          <a:xfrm>
            <a:off x="550863" y="1645919"/>
            <a:ext cx="5266119" cy="453104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lide Number Placeholder 6">
            <a:extLst>
              <a:ext uri="{FF2B5EF4-FFF2-40B4-BE49-F238E27FC236}">
                <a16:creationId xmlns:a16="http://schemas.microsoft.com/office/drawing/2014/main" id="{0BBF5F08-56EF-D192-66E9-21914B0D5A60}"/>
              </a:ext>
            </a:extLst>
          </p:cNvPr>
          <p:cNvSpPr>
            <a:spLocks noGrp="1"/>
          </p:cNvSpPr>
          <p:nvPr>
            <p:ph type="sldNum" sz="quarter" idx="12"/>
          </p:nvPr>
        </p:nvSpPr>
        <p:spPr/>
        <p:txBody>
          <a:bodyPr/>
          <a:lstStyle/>
          <a:p>
            <a:fld id="{44F5EFEA-D661-324A-A61E-E78277332FD7}" type="slidenum">
              <a:rPr lang="en-US" smtClean="0"/>
              <a:t>‹#›</a:t>
            </a:fld>
            <a:endParaRPr lang="en-US"/>
          </a:p>
        </p:txBody>
      </p:sp>
      <p:sp>
        <p:nvSpPr>
          <p:cNvPr id="5" name="Text Placeholder 8">
            <a:extLst>
              <a:ext uri="{FF2B5EF4-FFF2-40B4-BE49-F238E27FC236}">
                <a16:creationId xmlns:a16="http://schemas.microsoft.com/office/drawing/2014/main" id="{58F0FF87-1006-4227-28BA-D857EDC51FE1}"/>
              </a:ext>
            </a:extLst>
          </p:cNvPr>
          <p:cNvSpPr>
            <a:spLocks noGrp="1"/>
          </p:cNvSpPr>
          <p:nvPr>
            <p:ph type="body" sz="quarter" idx="13"/>
          </p:nvPr>
        </p:nvSpPr>
        <p:spPr>
          <a:xfrm>
            <a:off x="550862" y="998044"/>
            <a:ext cx="11090273" cy="320675"/>
          </a:xfrm>
        </p:spPr>
        <p:txBody>
          <a:bodyPr>
            <a:noAutofit/>
          </a:bodyPr>
          <a:lstStyle>
            <a:lvl1pPr>
              <a:defRPr sz="1100" b="0" i="0" cap="all" spc="150" baseline="0">
                <a:solidFill>
                  <a:schemeClr val="accent1"/>
                </a:solidFill>
                <a:latin typeface="Aptos" panose="020B0004020202020204" pitchFamily="34" charset="0"/>
              </a:defRPr>
            </a:lvl1pPr>
          </a:lstStyle>
          <a:p>
            <a:pPr lvl="0"/>
            <a:r>
              <a:rPr lang="en-GB" dirty="0"/>
              <a:t>Click to edit Master text styles</a:t>
            </a:r>
          </a:p>
        </p:txBody>
      </p:sp>
      <p:pic>
        <p:nvPicPr>
          <p:cNvPr id="8" name="Graphic 7">
            <a:extLst>
              <a:ext uri="{FF2B5EF4-FFF2-40B4-BE49-F238E27FC236}">
                <a16:creationId xmlns:a16="http://schemas.microsoft.com/office/drawing/2014/main" id="{B5E5C785-4731-E761-A734-886BF0AD5C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45836" y="6433440"/>
            <a:ext cx="407037" cy="249935"/>
          </a:xfrm>
          <a:prstGeom prst="rect">
            <a:avLst/>
          </a:prstGeom>
        </p:spPr>
      </p:pic>
      <p:pic>
        <p:nvPicPr>
          <p:cNvPr id="13" name="Picture 12" descr="A butterfly on a person's hand&#10;&#10;AI-generated content may be incorrect.">
            <a:extLst>
              <a:ext uri="{FF2B5EF4-FFF2-40B4-BE49-F238E27FC236}">
                <a16:creationId xmlns:a16="http://schemas.microsoft.com/office/drawing/2014/main" id="{CB6F80A8-79F4-8E9A-6923-32163819883E}"/>
              </a:ext>
            </a:extLst>
          </p:cNvPr>
          <p:cNvPicPr>
            <a:picLocks noChangeAspect="1"/>
          </p:cNvPicPr>
          <p:nvPr userDrawn="1"/>
        </p:nvPicPr>
        <p:blipFill>
          <a:blip r:embed="rId4"/>
          <a:stretch>
            <a:fillRect/>
          </a:stretch>
        </p:blipFill>
        <p:spPr>
          <a:xfrm>
            <a:off x="6375020" y="1515838"/>
            <a:ext cx="5825292" cy="4344117"/>
          </a:xfrm>
          <a:prstGeom prst="rect">
            <a:avLst/>
          </a:prstGeom>
        </p:spPr>
      </p:pic>
    </p:spTree>
    <p:extLst>
      <p:ext uri="{BB962C8B-B14F-4D97-AF65-F5344CB8AC3E}">
        <p14:creationId xmlns:p14="http://schemas.microsoft.com/office/powerpoint/2010/main" val="24980450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ntent with Butterf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2E8C5-CC58-1D1E-872E-3C562D6E4A47}"/>
              </a:ext>
            </a:extLst>
          </p:cNvPr>
          <p:cNvSpPr>
            <a:spLocks noGrp="1"/>
          </p:cNvSpPr>
          <p:nvPr>
            <p:ph type="title"/>
          </p:nvPr>
        </p:nvSpPr>
        <p:spPr>
          <a:xfrm>
            <a:off x="1087396" y="1919911"/>
            <a:ext cx="5008604" cy="494489"/>
          </a:xfr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0BA2FEF-3A2E-E256-819D-2299FDA27F9B}"/>
              </a:ext>
            </a:extLst>
          </p:cNvPr>
          <p:cNvSpPr>
            <a:spLocks noGrp="1"/>
          </p:cNvSpPr>
          <p:nvPr>
            <p:ph sz="half" idx="1"/>
          </p:nvPr>
        </p:nvSpPr>
        <p:spPr>
          <a:xfrm>
            <a:off x="1087396" y="2532185"/>
            <a:ext cx="5008604" cy="361463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lide Number Placeholder 6">
            <a:extLst>
              <a:ext uri="{FF2B5EF4-FFF2-40B4-BE49-F238E27FC236}">
                <a16:creationId xmlns:a16="http://schemas.microsoft.com/office/drawing/2014/main" id="{0BBF5F08-56EF-D192-66E9-21914B0D5A60}"/>
              </a:ext>
            </a:extLst>
          </p:cNvPr>
          <p:cNvSpPr>
            <a:spLocks noGrp="1"/>
          </p:cNvSpPr>
          <p:nvPr>
            <p:ph type="sldNum" sz="quarter" idx="12"/>
          </p:nvPr>
        </p:nvSpPr>
        <p:spPr/>
        <p:txBody>
          <a:bodyPr/>
          <a:lstStyle/>
          <a:p>
            <a:fld id="{44F5EFEA-D661-324A-A61E-E78277332FD7}" type="slidenum">
              <a:rPr lang="en-US" smtClean="0"/>
              <a:t>‹#›</a:t>
            </a:fld>
            <a:endParaRPr lang="en-US"/>
          </a:p>
        </p:txBody>
      </p:sp>
      <p:pic>
        <p:nvPicPr>
          <p:cNvPr id="8" name="Graphic 7">
            <a:extLst>
              <a:ext uri="{FF2B5EF4-FFF2-40B4-BE49-F238E27FC236}">
                <a16:creationId xmlns:a16="http://schemas.microsoft.com/office/drawing/2014/main" id="{B5E5C785-4731-E761-A734-886BF0AD5C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45836" y="6433440"/>
            <a:ext cx="407037" cy="249935"/>
          </a:xfrm>
          <a:prstGeom prst="rect">
            <a:avLst/>
          </a:prstGeom>
        </p:spPr>
      </p:pic>
      <p:pic>
        <p:nvPicPr>
          <p:cNvPr id="10" name="Graphic 9">
            <a:extLst>
              <a:ext uri="{FF2B5EF4-FFF2-40B4-BE49-F238E27FC236}">
                <a16:creationId xmlns:a16="http://schemas.microsoft.com/office/drawing/2014/main" id="{5B42270A-C45F-56A6-AC50-63FA33570A74}"/>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39154" y="792768"/>
            <a:ext cx="2543319" cy="404619"/>
          </a:xfrm>
          <a:prstGeom prst="rect">
            <a:avLst/>
          </a:prstGeom>
        </p:spPr>
      </p:pic>
      <p:pic>
        <p:nvPicPr>
          <p:cNvPr id="14" name="Picture 13" descr="A butterfly on a person's hand&#10;&#10;AI-generated content may be incorrect.">
            <a:extLst>
              <a:ext uri="{FF2B5EF4-FFF2-40B4-BE49-F238E27FC236}">
                <a16:creationId xmlns:a16="http://schemas.microsoft.com/office/drawing/2014/main" id="{58B0B6F7-4C31-A0B5-4325-7026399D69B5}"/>
              </a:ext>
            </a:extLst>
          </p:cNvPr>
          <p:cNvPicPr>
            <a:picLocks noChangeAspect="1"/>
          </p:cNvPicPr>
          <p:nvPr userDrawn="1"/>
        </p:nvPicPr>
        <p:blipFill>
          <a:blip r:embed="rId6"/>
          <a:stretch>
            <a:fillRect/>
          </a:stretch>
        </p:blipFill>
        <p:spPr>
          <a:xfrm>
            <a:off x="6375020" y="1515838"/>
            <a:ext cx="5825292" cy="4344117"/>
          </a:xfrm>
          <a:prstGeom prst="rect">
            <a:avLst/>
          </a:prstGeom>
        </p:spPr>
      </p:pic>
    </p:spTree>
    <p:extLst>
      <p:ext uri="{BB962C8B-B14F-4D97-AF65-F5344CB8AC3E}">
        <p14:creationId xmlns:p14="http://schemas.microsoft.com/office/powerpoint/2010/main" val="5827465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ote with Gradient">
    <p:bg>
      <p:bgPr>
        <a:gradFill>
          <a:gsLst>
            <a:gs pos="5000">
              <a:schemeClr val="accent1"/>
            </a:gs>
            <a:gs pos="95000">
              <a:schemeClr val="accent3"/>
            </a:gs>
          </a:gsLst>
          <a:lin ang="0" scaled="0"/>
        </a:gradFill>
        <a:effectLst/>
      </p:bgPr>
    </p:bg>
    <p:spTree>
      <p:nvGrpSpPr>
        <p:cNvPr id="1" name=""/>
        <p:cNvGrpSpPr/>
        <p:nvPr/>
      </p:nvGrpSpPr>
      <p:grpSpPr>
        <a:xfrm>
          <a:off x="0" y="0"/>
          <a:ext cx="0" cy="0"/>
          <a:chOff x="0" y="0"/>
          <a:chExt cx="0" cy="0"/>
        </a:xfrm>
      </p:grpSpPr>
      <p:sp>
        <p:nvSpPr>
          <p:cNvPr id="37" name="Freeform 36">
            <a:extLst>
              <a:ext uri="{FF2B5EF4-FFF2-40B4-BE49-F238E27FC236}">
                <a16:creationId xmlns:a16="http://schemas.microsoft.com/office/drawing/2014/main" id="{A1DCED00-2689-26E6-9B7C-ECC7B8AB301F}"/>
              </a:ext>
            </a:extLst>
          </p:cNvPr>
          <p:cNvSpPr/>
          <p:nvPr userDrawn="1"/>
        </p:nvSpPr>
        <p:spPr>
          <a:xfrm>
            <a:off x="4063290" y="0"/>
            <a:ext cx="8128709" cy="6858000"/>
          </a:xfrm>
          <a:custGeom>
            <a:avLst/>
            <a:gdLst>
              <a:gd name="connsiteX0" fmla="*/ 0 w 8128709"/>
              <a:gd name="connsiteY0" fmla="*/ 0 h 6858000"/>
              <a:gd name="connsiteX1" fmla="*/ 8128709 w 8128709"/>
              <a:gd name="connsiteY1" fmla="*/ 0 h 6858000"/>
              <a:gd name="connsiteX2" fmla="*/ 8128709 w 8128709"/>
              <a:gd name="connsiteY2" fmla="*/ 6858000 h 6858000"/>
              <a:gd name="connsiteX3" fmla="*/ 2172113 w 8128709"/>
              <a:gd name="connsiteY3" fmla="*/ 6858000 h 6858000"/>
              <a:gd name="connsiteX4" fmla="*/ 0 w 8128709"/>
              <a:gd name="connsiteY4" fmla="*/ 5146081 h 6858000"/>
              <a:gd name="connsiteX5" fmla="*/ 0 w 812870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709" h="6858000">
                <a:moveTo>
                  <a:pt x="0" y="0"/>
                </a:moveTo>
                <a:lnTo>
                  <a:pt x="8128709" y="0"/>
                </a:lnTo>
                <a:lnTo>
                  <a:pt x="8128709" y="6858000"/>
                </a:lnTo>
                <a:lnTo>
                  <a:pt x="2172113" y="6858000"/>
                </a:lnTo>
                <a:lnTo>
                  <a:pt x="0" y="5146081"/>
                </a:lnTo>
                <a:lnTo>
                  <a:pt x="0" y="0"/>
                </a:lnTo>
                <a:close/>
              </a:path>
            </a:pathLst>
          </a:custGeom>
          <a:solidFill>
            <a:schemeClr val="bg1"/>
          </a:solidFill>
          <a:ln>
            <a:noFill/>
          </a:ln>
          <a:effectLst>
            <a:outerShdw blurRad="508000" dir="5400000" algn="tr"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 name="Content Placeholder 2">
            <a:extLst>
              <a:ext uri="{FF2B5EF4-FFF2-40B4-BE49-F238E27FC236}">
                <a16:creationId xmlns:a16="http://schemas.microsoft.com/office/drawing/2014/main" id="{D55F2F60-AE37-F3A7-06BC-1BE8849F262C}"/>
              </a:ext>
            </a:extLst>
          </p:cNvPr>
          <p:cNvSpPr>
            <a:spLocks noGrp="1"/>
          </p:cNvSpPr>
          <p:nvPr>
            <p:ph idx="1"/>
          </p:nvPr>
        </p:nvSpPr>
        <p:spPr>
          <a:xfrm>
            <a:off x="5062950" y="1491459"/>
            <a:ext cx="6559900" cy="4435515"/>
          </a:xfrm>
        </p:spPr>
        <p:txBody>
          <a:bodyPr anchor="t"/>
          <a:lstStyle>
            <a:lvl1pPr>
              <a:lnSpc>
                <a:spcPct val="90000"/>
              </a:lnSpc>
              <a:defRPr sz="3200">
                <a:solidFill>
                  <a:schemeClr val="accent2"/>
                </a:solidFill>
                <a:latin typeface="Georgia" panose="02040502050405020303" pitchFamily="18" charset="0"/>
              </a:defRPr>
            </a:lvl1pPr>
            <a:lvl2pPr marL="7937" indent="0">
              <a:spcBef>
                <a:spcPts val="1800"/>
              </a:spcBef>
              <a:spcAft>
                <a:spcPts val="0"/>
              </a:spcAft>
              <a:buNone/>
              <a:defRPr sz="1400" b="1" i="0">
                <a:solidFill>
                  <a:schemeClr val="accent2"/>
                </a:solidFill>
                <a:latin typeface="Aptos SemiBold" panose="020B0004020202020204" pitchFamily="34" charset="0"/>
              </a:defRPr>
            </a:lvl2pPr>
            <a:lvl3pPr marL="7938" indent="0">
              <a:spcBef>
                <a:spcPts val="600"/>
              </a:spcBef>
              <a:spcAft>
                <a:spcPts val="0"/>
              </a:spcAft>
              <a:buNone/>
              <a:tabLst/>
              <a:defRPr sz="1200" b="0" i="0">
                <a:solidFill>
                  <a:schemeClr val="accent2"/>
                </a:solidFill>
                <a:latin typeface="Aptos Light" panose="020B0004020202020204" pitchFamily="34" charset="0"/>
              </a:defRPr>
            </a:lvl3pPr>
          </a:lstStyle>
          <a:p>
            <a:pPr lvl="0"/>
            <a:r>
              <a:rPr lang="en-GB" dirty="0"/>
              <a:t>Click to edit Master text styles</a:t>
            </a:r>
          </a:p>
          <a:p>
            <a:pPr lvl="1"/>
            <a:r>
              <a:rPr lang="en-GB" dirty="0"/>
              <a:t>Name Surname</a:t>
            </a:r>
          </a:p>
          <a:p>
            <a:pPr lvl="2"/>
            <a:r>
              <a:rPr lang="en-GB" dirty="0"/>
              <a:t>Title</a:t>
            </a:r>
          </a:p>
        </p:txBody>
      </p:sp>
      <p:sp>
        <p:nvSpPr>
          <p:cNvPr id="6" name="Slide Number Placeholder 5">
            <a:extLst>
              <a:ext uri="{FF2B5EF4-FFF2-40B4-BE49-F238E27FC236}">
                <a16:creationId xmlns:a16="http://schemas.microsoft.com/office/drawing/2014/main" id="{7B8DCFF5-532A-EE15-AC7C-045A7ECB48F1}"/>
              </a:ext>
            </a:extLst>
          </p:cNvPr>
          <p:cNvSpPr>
            <a:spLocks noGrp="1"/>
          </p:cNvSpPr>
          <p:nvPr>
            <p:ph type="sldNum" sz="quarter" idx="12"/>
          </p:nvPr>
        </p:nvSpPr>
        <p:spPr/>
        <p:txBody>
          <a:bodyPr/>
          <a:lstStyle>
            <a:lvl1pPr>
              <a:defRPr>
                <a:solidFill>
                  <a:schemeClr val="bg1"/>
                </a:solidFill>
              </a:defRPr>
            </a:lvl1pPr>
          </a:lstStyle>
          <a:p>
            <a:fld id="{44F5EFEA-D661-324A-A61E-E78277332FD7}" type="slidenum">
              <a:rPr lang="en-US" smtClean="0"/>
              <a:pPr/>
              <a:t>‹#›</a:t>
            </a:fld>
            <a:endParaRPr lang="en-US"/>
          </a:p>
        </p:txBody>
      </p:sp>
      <p:pic>
        <p:nvPicPr>
          <p:cNvPr id="41" name="Graphic 40">
            <a:extLst>
              <a:ext uri="{FF2B5EF4-FFF2-40B4-BE49-F238E27FC236}">
                <a16:creationId xmlns:a16="http://schemas.microsoft.com/office/drawing/2014/main" id="{A67AE1B6-ACA3-BD5C-0650-743E9AB8D97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84242" y="588383"/>
            <a:ext cx="977646" cy="737522"/>
          </a:xfrm>
          <a:prstGeom prst="rect">
            <a:avLst/>
          </a:prstGeom>
        </p:spPr>
      </p:pic>
      <p:pic>
        <p:nvPicPr>
          <p:cNvPr id="44" name="Graphic 43">
            <a:extLst>
              <a:ext uri="{FF2B5EF4-FFF2-40B4-BE49-F238E27FC236}">
                <a16:creationId xmlns:a16="http://schemas.microsoft.com/office/drawing/2014/main" id="{52E9B81E-CA18-BDFA-7463-127C1748CA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245836" y="6433440"/>
            <a:ext cx="407037" cy="249935"/>
          </a:xfrm>
          <a:prstGeom prst="rect">
            <a:avLst/>
          </a:prstGeom>
        </p:spPr>
      </p:pic>
    </p:spTree>
    <p:extLst>
      <p:ext uri="{BB962C8B-B14F-4D97-AF65-F5344CB8AC3E}">
        <p14:creationId xmlns:p14="http://schemas.microsoft.com/office/powerpoint/2010/main" val="781175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Multiple Quotes">
    <p:spTree>
      <p:nvGrpSpPr>
        <p:cNvPr id="1" name=""/>
        <p:cNvGrpSpPr/>
        <p:nvPr/>
      </p:nvGrpSpPr>
      <p:grpSpPr>
        <a:xfrm>
          <a:off x="0" y="0"/>
          <a:ext cx="0" cy="0"/>
          <a:chOff x="0" y="0"/>
          <a:chExt cx="0" cy="0"/>
        </a:xfrm>
      </p:grpSpPr>
      <p:sp>
        <p:nvSpPr>
          <p:cNvPr id="8" name="Snip Single Corner of Rectangle 7">
            <a:extLst>
              <a:ext uri="{FF2B5EF4-FFF2-40B4-BE49-F238E27FC236}">
                <a16:creationId xmlns:a16="http://schemas.microsoft.com/office/drawing/2014/main" id="{F566D6D1-B5C3-9C81-2330-CD4F3181514F}"/>
              </a:ext>
            </a:extLst>
          </p:cNvPr>
          <p:cNvSpPr/>
          <p:nvPr userDrawn="1"/>
        </p:nvSpPr>
        <p:spPr>
          <a:xfrm rot="10800000" flipH="1">
            <a:off x="6447627" y="1666478"/>
            <a:ext cx="4618366" cy="4510482"/>
          </a:xfrm>
          <a:prstGeom prst="snip1Rect">
            <a:avLst>
              <a:gd name="adj" fmla="val 1245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nip Single Corner of Rectangle 3">
            <a:extLst>
              <a:ext uri="{FF2B5EF4-FFF2-40B4-BE49-F238E27FC236}">
                <a16:creationId xmlns:a16="http://schemas.microsoft.com/office/drawing/2014/main" id="{6600F83F-B17B-5912-8673-5F8E884EA531}"/>
              </a:ext>
            </a:extLst>
          </p:cNvPr>
          <p:cNvSpPr/>
          <p:nvPr userDrawn="1"/>
        </p:nvSpPr>
        <p:spPr>
          <a:xfrm rot="10800000" flipH="1">
            <a:off x="1511560" y="1666478"/>
            <a:ext cx="4618366" cy="4510482"/>
          </a:xfrm>
          <a:prstGeom prst="snip1Rect">
            <a:avLst>
              <a:gd name="adj" fmla="val 1245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ontent Placeholder 2">
            <a:extLst>
              <a:ext uri="{FF2B5EF4-FFF2-40B4-BE49-F238E27FC236}">
                <a16:creationId xmlns:a16="http://schemas.microsoft.com/office/drawing/2014/main" id="{4B0DC8C9-373D-5A15-7437-520D044AE1C6}"/>
              </a:ext>
            </a:extLst>
          </p:cNvPr>
          <p:cNvSpPr>
            <a:spLocks noGrp="1"/>
          </p:cNvSpPr>
          <p:nvPr userDrawn="1">
            <p:ph sz="half" idx="14"/>
          </p:nvPr>
        </p:nvSpPr>
        <p:spPr>
          <a:xfrm>
            <a:off x="6764414" y="1915370"/>
            <a:ext cx="4036085" cy="3453584"/>
          </a:xfrm>
          <a:noFill/>
        </p:spPr>
        <p:txBody>
          <a:bodyPr lIns="0" tIns="0" rIns="0" bIns="0">
            <a:noAutofit/>
          </a:bodyPr>
          <a:lstStyle>
            <a:lvl1pPr>
              <a:defRPr sz="1100">
                <a:solidFill>
                  <a:schemeClr val="bg1"/>
                </a:solidFill>
              </a:defRPr>
            </a:lvl1pPr>
            <a:lvl2pPr marL="7938" indent="0">
              <a:spcBef>
                <a:spcPts val="1200"/>
              </a:spcBef>
              <a:spcAft>
                <a:spcPts val="300"/>
              </a:spcAft>
              <a:buNone/>
              <a:defRPr sz="1100" b="1" i="0" cap="all" spc="150" baseline="0">
                <a:solidFill>
                  <a:schemeClr val="accent1"/>
                </a:solidFill>
                <a:latin typeface="Aptos SemiBold" panose="020B0004020202020204" pitchFamily="34" charset="0"/>
              </a:defRPr>
            </a:lvl2pPr>
            <a:lvl3pPr marL="7938" indent="0">
              <a:spcAft>
                <a:spcPts val="300"/>
              </a:spcAft>
              <a:buNone/>
              <a:tabLst/>
              <a:defRPr sz="1100" b="1" i="0">
                <a:solidFill>
                  <a:schemeClr val="bg1"/>
                </a:solidFill>
                <a:latin typeface="Aptos SemiBold" panose="020B0004020202020204" pitchFamily="34" charset="0"/>
              </a:defRPr>
            </a:lvl3pPr>
          </a:lstStyle>
          <a:p>
            <a:pPr lvl="0"/>
            <a:r>
              <a:rPr lang="en-GB" dirty="0"/>
              <a:t>Click to edit Master text styles</a:t>
            </a:r>
          </a:p>
          <a:p>
            <a:pPr lvl="1"/>
            <a:r>
              <a:rPr lang="en-GB" dirty="0"/>
              <a:t>Second level</a:t>
            </a:r>
          </a:p>
          <a:p>
            <a:pPr lvl="2"/>
            <a:r>
              <a:rPr lang="en-GB" dirty="0"/>
              <a:t>Third level</a:t>
            </a:r>
            <a:endParaRPr lang="en-US" dirty="0"/>
          </a:p>
        </p:txBody>
      </p:sp>
      <p:sp>
        <p:nvSpPr>
          <p:cNvPr id="2" name="Title 1">
            <a:extLst>
              <a:ext uri="{FF2B5EF4-FFF2-40B4-BE49-F238E27FC236}">
                <a16:creationId xmlns:a16="http://schemas.microsoft.com/office/drawing/2014/main" id="{E982E8C5-CC58-1D1E-872E-3C562D6E4A47}"/>
              </a:ext>
            </a:extLst>
          </p:cNvPr>
          <p:cNvSpPr>
            <a:spLocks noGrp="1"/>
          </p:cNvSpPr>
          <p:nvPr userDrawn="1">
            <p:ph type="title"/>
          </p:nvPr>
        </p:nvSpPr>
        <p:spPr/>
        <p:txBody>
          <a:bodyPr>
            <a:noAutofit/>
          </a:body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00BA2FEF-3A2E-E256-819D-2299FDA27F9B}"/>
              </a:ext>
            </a:extLst>
          </p:cNvPr>
          <p:cNvSpPr>
            <a:spLocks noGrp="1"/>
          </p:cNvSpPr>
          <p:nvPr userDrawn="1">
            <p:ph sz="half" idx="1"/>
          </p:nvPr>
        </p:nvSpPr>
        <p:spPr>
          <a:xfrm>
            <a:off x="1815496" y="1915370"/>
            <a:ext cx="4036085" cy="3453584"/>
          </a:xfrm>
          <a:noFill/>
        </p:spPr>
        <p:txBody>
          <a:bodyPr lIns="0" tIns="0" rIns="0" bIns="0">
            <a:noAutofit/>
          </a:bodyPr>
          <a:lstStyle>
            <a:lvl1pPr>
              <a:defRPr sz="1100">
                <a:solidFill>
                  <a:schemeClr val="bg1"/>
                </a:solidFill>
              </a:defRPr>
            </a:lvl1pPr>
            <a:lvl2pPr marL="7938" indent="0">
              <a:spcBef>
                <a:spcPts val="1200"/>
              </a:spcBef>
              <a:spcAft>
                <a:spcPts val="300"/>
              </a:spcAft>
              <a:buNone/>
              <a:defRPr sz="1100" b="1" i="0" cap="all" spc="150" baseline="0">
                <a:solidFill>
                  <a:schemeClr val="accent1"/>
                </a:solidFill>
                <a:latin typeface="Aptos SemiBold" panose="020B0004020202020204" pitchFamily="34" charset="0"/>
              </a:defRPr>
            </a:lvl2pPr>
            <a:lvl3pPr marL="7938" indent="0">
              <a:spcAft>
                <a:spcPts val="300"/>
              </a:spcAft>
              <a:buNone/>
              <a:tabLst/>
              <a:defRPr sz="1100" b="1" i="0">
                <a:solidFill>
                  <a:schemeClr val="bg1"/>
                </a:solidFill>
                <a:latin typeface="Aptos SemiBold" panose="020B0004020202020204" pitchFamily="34" charset="0"/>
              </a:defRPr>
            </a:lvl3pPr>
          </a:lstStyle>
          <a:p>
            <a:pPr lvl="0"/>
            <a:r>
              <a:rPr lang="en-GB" dirty="0"/>
              <a:t>Click to edit Master text styles</a:t>
            </a:r>
          </a:p>
          <a:p>
            <a:pPr lvl="1"/>
            <a:r>
              <a:rPr lang="en-GB" dirty="0"/>
              <a:t>Second level</a:t>
            </a:r>
          </a:p>
          <a:p>
            <a:pPr lvl="2"/>
            <a:r>
              <a:rPr lang="en-GB" dirty="0"/>
              <a:t>Third level</a:t>
            </a:r>
            <a:endParaRPr lang="en-US" dirty="0"/>
          </a:p>
        </p:txBody>
      </p:sp>
      <p:sp>
        <p:nvSpPr>
          <p:cNvPr id="7" name="Slide Number Placeholder 6">
            <a:extLst>
              <a:ext uri="{FF2B5EF4-FFF2-40B4-BE49-F238E27FC236}">
                <a16:creationId xmlns:a16="http://schemas.microsoft.com/office/drawing/2014/main" id="{0BBF5F08-56EF-D192-66E9-21914B0D5A60}"/>
              </a:ext>
            </a:extLst>
          </p:cNvPr>
          <p:cNvSpPr>
            <a:spLocks noGrp="1"/>
          </p:cNvSpPr>
          <p:nvPr userDrawn="1">
            <p:ph type="sldNum" sz="quarter" idx="12"/>
          </p:nvPr>
        </p:nvSpPr>
        <p:spPr/>
        <p:txBody>
          <a:bodyPr/>
          <a:lstStyle/>
          <a:p>
            <a:fld id="{44F5EFEA-D661-324A-A61E-E78277332FD7}" type="slidenum">
              <a:rPr lang="en-US" smtClean="0"/>
              <a:t>‹#›</a:t>
            </a:fld>
            <a:endParaRPr lang="en-US"/>
          </a:p>
        </p:txBody>
      </p:sp>
      <p:pic>
        <p:nvPicPr>
          <p:cNvPr id="5" name="Graphic 4">
            <a:extLst>
              <a:ext uri="{FF2B5EF4-FFF2-40B4-BE49-F238E27FC236}">
                <a16:creationId xmlns:a16="http://schemas.microsoft.com/office/drawing/2014/main" id="{BA61663E-B724-7B43-3DF5-24BAC07872D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45836" y="6433440"/>
            <a:ext cx="407037" cy="249935"/>
          </a:xfrm>
          <a:prstGeom prst="rect">
            <a:avLst/>
          </a:prstGeom>
        </p:spPr>
      </p:pic>
      <p:sp>
        <p:nvSpPr>
          <p:cNvPr id="9" name="Text Placeholder 8">
            <a:extLst>
              <a:ext uri="{FF2B5EF4-FFF2-40B4-BE49-F238E27FC236}">
                <a16:creationId xmlns:a16="http://schemas.microsoft.com/office/drawing/2014/main" id="{2B852007-C087-01B7-216F-2FE56A4F63B2}"/>
              </a:ext>
            </a:extLst>
          </p:cNvPr>
          <p:cNvSpPr>
            <a:spLocks noGrp="1"/>
          </p:cNvSpPr>
          <p:nvPr>
            <p:ph type="body" sz="quarter" idx="13"/>
          </p:nvPr>
        </p:nvSpPr>
        <p:spPr>
          <a:xfrm>
            <a:off x="550862" y="998044"/>
            <a:ext cx="11090273" cy="320675"/>
          </a:xfrm>
        </p:spPr>
        <p:txBody>
          <a:bodyPr>
            <a:noAutofit/>
          </a:bodyPr>
          <a:lstStyle>
            <a:lvl1pPr>
              <a:defRPr sz="1100" b="0" i="0" cap="all" spc="150" baseline="0">
                <a:solidFill>
                  <a:schemeClr val="accent1"/>
                </a:solidFill>
                <a:latin typeface="Aptos" panose="020B0004020202020204" pitchFamily="34" charset="0"/>
              </a:defRPr>
            </a:lvl1pPr>
          </a:lstStyle>
          <a:p>
            <a:pPr lvl="0"/>
            <a:r>
              <a:rPr lang="en-GB"/>
              <a:t>Click to edit Master text styles</a:t>
            </a:r>
          </a:p>
        </p:txBody>
      </p:sp>
      <p:pic>
        <p:nvPicPr>
          <p:cNvPr id="13" name="Graphic 12">
            <a:extLst>
              <a:ext uri="{FF2B5EF4-FFF2-40B4-BE49-F238E27FC236}">
                <a16:creationId xmlns:a16="http://schemas.microsoft.com/office/drawing/2014/main" id="{8B64A6DF-8753-040A-09CB-00DC369052E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66443" y="1291664"/>
            <a:ext cx="977646" cy="737522"/>
          </a:xfrm>
          <a:prstGeom prst="rect">
            <a:avLst/>
          </a:prstGeom>
        </p:spPr>
      </p:pic>
      <p:sp>
        <p:nvSpPr>
          <p:cNvPr id="11" name="Content Placeholder 2">
            <a:extLst>
              <a:ext uri="{FF2B5EF4-FFF2-40B4-BE49-F238E27FC236}">
                <a16:creationId xmlns:a16="http://schemas.microsoft.com/office/drawing/2014/main" id="{98BFD647-AADE-4B56-8EBF-BD5DBE9ED83F}"/>
              </a:ext>
            </a:extLst>
          </p:cNvPr>
          <p:cNvSpPr>
            <a:spLocks noGrp="1"/>
          </p:cNvSpPr>
          <p:nvPr>
            <p:ph sz="half" idx="17"/>
          </p:nvPr>
        </p:nvSpPr>
        <p:spPr>
          <a:xfrm>
            <a:off x="1815495" y="5368954"/>
            <a:ext cx="4024095" cy="478171"/>
          </a:xfrm>
          <a:noFill/>
        </p:spPr>
        <p:txBody>
          <a:bodyPr lIns="0" tIns="0" rIns="0" bIns="0" anchor="b">
            <a:noAutofit/>
          </a:bodyPr>
          <a:lstStyle>
            <a:lvl1pPr>
              <a:spcBef>
                <a:spcPts val="0"/>
              </a:spcBef>
              <a:spcAft>
                <a:spcPts val="0"/>
              </a:spcAft>
              <a:defRPr sz="1400" b="1" i="0" spc="0">
                <a:solidFill>
                  <a:schemeClr val="bg1"/>
                </a:solidFill>
                <a:latin typeface="Aptos SemiBold" panose="020B0004020202020204" pitchFamily="34" charset="0"/>
              </a:defRPr>
            </a:lvl1pPr>
            <a:lvl2pPr marL="7938" indent="0">
              <a:spcBef>
                <a:spcPts val="0"/>
              </a:spcBef>
              <a:spcAft>
                <a:spcPts val="0"/>
              </a:spcAft>
              <a:buNone/>
              <a:defRPr sz="1100" b="0" i="0" cap="none" spc="0" baseline="0">
                <a:solidFill>
                  <a:schemeClr val="bg1"/>
                </a:solidFill>
                <a:latin typeface="Aptos Light" panose="020B0004020202020204" pitchFamily="34" charset="0"/>
              </a:defRPr>
            </a:lvl2pPr>
            <a:lvl3pPr marL="7938" indent="0">
              <a:spcBef>
                <a:spcPts val="0"/>
              </a:spcBef>
              <a:spcAft>
                <a:spcPts val="0"/>
              </a:spcAft>
              <a:buNone/>
              <a:tabLst/>
              <a:defRPr sz="1000" b="1" i="0">
                <a:solidFill>
                  <a:schemeClr val="accent2"/>
                </a:solidFill>
                <a:latin typeface="Aptos SemiBold" panose="020B0004020202020204" pitchFamily="34" charset="0"/>
              </a:defRPr>
            </a:lvl3pPr>
          </a:lstStyle>
          <a:p>
            <a:pPr lvl="0"/>
            <a:r>
              <a:rPr lang="en-GB" dirty="0"/>
              <a:t>Click to edit Master text styles</a:t>
            </a:r>
          </a:p>
          <a:p>
            <a:pPr lvl="1"/>
            <a:r>
              <a:rPr lang="en-GB" dirty="0"/>
              <a:t>Second level</a:t>
            </a:r>
          </a:p>
        </p:txBody>
      </p:sp>
      <p:sp>
        <p:nvSpPr>
          <p:cNvPr id="12" name="Content Placeholder 2">
            <a:extLst>
              <a:ext uri="{FF2B5EF4-FFF2-40B4-BE49-F238E27FC236}">
                <a16:creationId xmlns:a16="http://schemas.microsoft.com/office/drawing/2014/main" id="{297B2C7B-636A-CEA5-A6FD-B64476EA7091}"/>
              </a:ext>
            </a:extLst>
          </p:cNvPr>
          <p:cNvSpPr>
            <a:spLocks noGrp="1"/>
          </p:cNvSpPr>
          <p:nvPr>
            <p:ph sz="half" idx="18"/>
          </p:nvPr>
        </p:nvSpPr>
        <p:spPr>
          <a:xfrm>
            <a:off x="6764414" y="5368954"/>
            <a:ext cx="4036084" cy="478171"/>
          </a:xfrm>
          <a:noFill/>
        </p:spPr>
        <p:txBody>
          <a:bodyPr lIns="0" tIns="0" rIns="0" bIns="0" anchor="b">
            <a:noAutofit/>
          </a:bodyPr>
          <a:lstStyle>
            <a:lvl1pPr>
              <a:spcBef>
                <a:spcPts val="0"/>
              </a:spcBef>
              <a:spcAft>
                <a:spcPts val="0"/>
              </a:spcAft>
              <a:defRPr sz="1400" b="1" i="0" spc="0">
                <a:solidFill>
                  <a:schemeClr val="bg1"/>
                </a:solidFill>
                <a:latin typeface="Aptos SemiBold" panose="020B0004020202020204" pitchFamily="34" charset="0"/>
              </a:defRPr>
            </a:lvl1pPr>
            <a:lvl2pPr marL="7938" indent="0">
              <a:spcBef>
                <a:spcPts val="0"/>
              </a:spcBef>
              <a:spcAft>
                <a:spcPts val="0"/>
              </a:spcAft>
              <a:buNone/>
              <a:defRPr sz="1100" b="0" i="0" cap="none" spc="0" baseline="0">
                <a:solidFill>
                  <a:schemeClr val="bg1"/>
                </a:solidFill>
                <a:latin typeface="Aptos Light" panose="020B0004020202020204" pitchFamily="34" charset="0"/>
              </a:defRPr>
            </a:lvl2pPr>
            <a:lvl3pPr marL="7938" indent="0">
              <a:spcBef>
                <a:spcPts val="0"/>
              </a:spcBef>
              <a:spcAft>
                <a:spcPts val="0"/>
              </a:spcAft>
              <a:buNone/>
              <a:tabLst/>
              <a:defRPr sz="1000" b="1" i="0">
                <a:solidFill>
                  <a:schemeClr val="accent2"/>
                </a:solidFill>
                <a:latin typeface="Aptos SemiBold" panose="020B0004020202020204" pitchFamily="34" charset="0"/>
              </a:defRPr>
            </a:lvl3pPr>
          </a:lstStyle>
          <a:p>
            <a:pPr lvl="0"/>
            <a:r>
              <a:rPr lang="en-GB" dirty="0"/>
              <a:t>Click to edit Master text styles</a:t>
            </a:r>
          </a:p>
          <a:p>
            <a:pPr lvl="1"/>
            <a:r>
              <a:rPr lang="en-GB" dirty="0"/>
              <a:t>Second level</a:t>
            </a:r>
          </a:p>
        </p:txBody>
      </p:sp>
    </p:spTree>
    <p:extLst>
      <p:ext uri="{BB962C8B-B14F-4D97-AF65-F5344CB8AC3E}">
        <p14:creationId xmlns:p14="http://schemas.microsoft.com/office/powerpoint/2010/main" val="38532693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Multiple Quotes">
    <p:spTree>
      <p:nvGrpSpPr>
        <p:cNvPr id="1" name=""/>
        <p:cNvGrpSpPr/>
        <p:nvPr/>
      </p:nvGrpSpPr>
      <p:grpSpPr>
        <a:xfrm>
          <a:off x="0" y="0"/>
          <a:ext cx="0" cy="0"/>
          <a:chOff x="0" y="0"/>
          <a:chExt cx="0" cy="0"/>
        </a:xfrm>
      </p:grpSpPr>
      <p:sp>
        <p:nvSpPr>
          <p:cNvPr id="9" name="Snip Single Corner of Rectangle 8">
            <a:extLst>
              <a:ext uri="{FF2B5EF4-FFF2-40B4-BE49-F238E27FC236}">
                <a16:creationId xmlns:a16="http://schemas.microsoft.com/office/drawing/2014/main" id="{7FAB5F14-A6EF-C276-FE6A-783E045F5B8A}"/>
              </a:ext>
            </a:extLst>
          </p:cNvPr>
          <p:cNvSpPr/>
          <p:nvPr userDrawn="1"/>
        </p:nvSpPr>
        <p:spPr>
          <a:xfrm rot="10800000" flipH="1">
            <a:off x="8490684" y="1666479"/>
            <a:ext cx="3179246" cy="4510481"/>
          </a:xfrm>
          <a:prstGeom prst="snip1Rect">
            <a:avLst>
              <a:gd name="adj" fmla="val 1537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nip Single Corner of Rectangle 7">
            <a:extLst>
              <a:ext uri="{FF2B5EF4-FFF2-40B4-BE49-F238E27FC236}">
                <a16:creationId xmlns:a16="http://schemas.microsoft.com/office/drawing/2014/main" id="{E66A6EF9-EB60-BB1D-87F1-F18929A2CC89}"/>
              </a:ext>
            </a:extLst>
          </p:cNvPr>
          <p:cNvSpPr/>
          <p:nvPr userDrawn="1"/>
        </p:nvSpPr>
        <p:spPr>
          <a:xfrm rot="10800000" flipH="1">
            <a:off x="4991361" y="1666479"/>
            <a:ext cx="3179246" cy="4510481"/>
          </a:xfrm>
          <a:prstGeom prst="snip1Rect">
            <a:avLst>
              <a:gd name="adj" fmla="val 1537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nip Single Corner of Rectangle 3">
            <a:extLst>
              <a:ext uri="{FF2B5EF4-FFF2-40B4-BE49-F238E27FC236}">
                <a16:creationId xmlns:a16="http://schemas.microsoft.com/office/drawing/2014/main" id="{BC9CF2F4-2BBD-1357-F68B-349F1740B229}"/>
              </a:ext>
            </a:extLst>
          </p:cNvPr>
          <p:cNvSpPr/>
          <p:nvPr userDrawn="1"/>
        </p:nvSpPr>
        <p:spPr>
          <a:xfrm rot="10800000" flipH="1">
            <a:off x="1511561" y="1666479"/>
            <a:ext cx="3179246" cy="4510481"/>
          </a:xfrm>
          <a:prstGeom prst="snip1Rect">
            <a:avLst>
              <a:gd name="adj" fmla="val 1537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ontent Placeholder 2">
            <a:extLst>
              <a:ext uri="{FF2B5EF4-FFF2-40B4-BE49-F238E27FC236}">
                <a16:creationId xmlns:a16="http://schemas.microsoft.com/office/drawing/2014/main" id="{4B0DC8C9-373D-5A15-7437-520D044AE1C6}"/>
              </a:ext>
            </a:extLst>
          </p:cNvPr>
          <p:cNvSpPr>
            <a:spLocks noGrp="1"/>
          </p:cNvSpPr>
          <p:nvPr userDrawn="1">
            <p:ph sz="half" idx="14"/>
          </p:nvPr>
        </p:nvSpPr>
        <p:spPr>
          <a:xfrm>
            <a:off x="5276507" y="1915370"/>
            <a:ext cx="2639996" cy="3453584"/>
          </a:xfrm>
          <a:noFill/>
        </p:spPr>
        <p:txBody>
          <a:bodyPr lIns="0" tIns="0" rIns="0" bIns="0">
            <a:noAutofit/>
          </a:bodyPr>
          <a:lstStyle>
            <a:lvl1pPr>
              <a:defRPr sz="1100">
                <a:solidFill>
                  <a:schemeClr val="bg1"/>
                </a:solidFill>
              </a:defRPr>
            </a:lvl1pPr>
            <a:lvl2pPr marL="7938" indent="0">
              <a:spcBef>
                <a:spcPts val="1200"/>
              </a:spcBef>
              <a:spcAft>
                <a:spcPts val="300"/>
              </a:spcAft>
              <a:buNone/>
              <a:defRPr sz="1100" b="1" i="0" cap="all" spc="150" baseline="0">
                <a:solidFill>
                  <a:schemeClr val="accent1"/>
                </a:solidFill>
                <a:latin typeface="Aptos SemiBold" panose="020B0004020202020204" pitchFamily="34" charset="0"/>
              </a:defRPr>
            </a:lvl2pPr>
            <a:lvl3pPr marL="7938" indent="0">
              <a:spcAft>
                <a:spcPts val="300"/>
              </a:spcAft>
              <a:buNone/>
              <a:tabLst/>
              <a:defRPr sz="1100" b="1" i="0">
                <a:solidFill>
                  <a:schemeClr val="bg1"/>
                </a:solidFill>
                <a:latin typeface="Aptos SemiBold" panose="020B0004020202020204" pitchFamily="34" charset="0"/>
              </a:defRPr>
            </a:lvl3pPr>
          </a:lstStyle>
          <a:p>
            <a:pPr lvl="0"/>
            <a:r>
              <a:rPr lang="en-GB" dirty="0"/>
              <a:t>Click to edit Master text styles</a:t>
            </a:r>
          </a:p>
          <a:p>
            <a:pPr lvl="1"/>
            <a:r>
              <a:rPr lang="en-GB" dirty="0"/>
              <a:t>Second level</a:t>
            </a:r>
          </a:p>
          <a:p>
            <a:pPr lvl="2"/>
            <a:r>
              <a:rPr lang="en-GB" dirty="0"/>
              <a:t>Third level</a:t>
            </a:r>
            <a:endParaRPr lang="en-US" dirty="0"/>
          </a:p>
        </p:txBody>
      </p:sp>
      <p:sp>
        <p:nvSpPr>
          <p:cNvPr id="2" name="Title 1">
            <a:extLst>
              <a:ext uri="{FF2B5EF4-FFF2-40B4-BE49-F238E27FC236}">
                <a16:creationId xmlns:a16="http://schemas.microsoft.com/office/drawing/2014/main" id="{E982E8C5-CC58-1D1E-872E-3C562D6E4A47}"/>
              </a:ext>
            </a:extLst>
          </p:cNvPr>
          <p:cNvSpPr>
            <a:spLocks noGrp="1"/>
          </p:cNvSpPr>
          <p:nvPr userDrawn="1">
            <p:ph type="title"/>
          </p:nvPr>
        </p:nvSpPr>
        <p:spPr/>
        <p:txBody>
          <a:bodyPr>
            <a:noAutofit/>
          </a:body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00BA2FEF-3A2E-E256-819D-2299FDA27F9B}"/>
              </a:ext>
            </a:extLst>
          </p:cNvPr>
          <p:cNvSpPr>
            <a:spLocks noGrp="1"/>
          </p:cNvSpPr>
          <p:nvPr userDrawn="1">
            <p:ph sz="half" idx="1"/>
          </p:nvPr>
        </p:nvSpPr>
        <p:spPr>
          <a:xfrm>
            <a:off x="1778554" y="1915370"/>
            <a:ext cx="2639996" cy="3453584"/>
          </a:xfrm>
          <a:noFill/>
        </p:spPr>
        <p:txBody>
          <a:bodyPr lIns="0" tIns="0" rIns="0" bIns="0">
            <a:noAutofit/>
          </a:bodyPr>
          <a:lstStyle>
            <a:lvl1pPr>
              <a:defRPr sz="1100">
                <a:solidFill>
                  <a:schemeClr val="bg1"/>
                </a:solidFill>
              </a:defRPr>
            </a:lvl1pPr>
            <a:lvl2pPr marL="7938" indent="0">
              <a:spcBef>
                <a:spcPts val="1200"/>
              </a:spcBef>
              <a:spcAft>
                <a:spcPts val="300"/>
              </a:spcAft>
              <a:buNone/>
              <a:defRPr sz="1100" b="1" i="0" cap="all" spc="150" baseline="0">
                <a:solidFill>
                  <a:schemeClr val="accent1"/>
                </a:solidFill>
                <a:latin typeface="Aptos SemiBold" panose="020B0004020202020204" pitchFamily="34" charset="0"/>
              </a:defRPr>
            </a:lvl2pPr>
            <a:lvl3pPr marL="7938" indent="0">
              <a:spcAft>
                <a:spcPts val="300"/>
              </a:spcAft>
              <a:buNone/>
              <a:tabLst/>
              <a:defRPr sz="1100" b="1" i="0">
                <a:solidFill>
                  <a:schemeClr val="bg1"/>
                </a:solidFill>
                <a:latin typeface="Aptos SemiBold" panose="020B0004020202020204" pitchFamily="34" charset="0"/>
              </a:defRPr>
            </a:lvl3pPr>
          </a:lstStyle>
          <a:p>
            <a:pPr lvl="0"/>
            <a:r>
              <a:rPr lang="en-GB" dirty="0"/>
              <a:t>Click to edit Master text styles</a:t>
            </a:r>
          </a:p>
          <a:p>
            <a:pPr lvl="1"/>
            <a:r>
              <a:rPr lang="en-GB" dirty="0"/>
              <a:t>Second level</a:t>
            </a:r>
          </a:p>
          <a:p>
            <a:pPr lvl="2"/>
            <a:r>
              <a:rPr lang="en-GB" dirty="0"/>
              <a:t>Third level</a:t>
            </a:r>
            <a:endParaRPr lang="en-US" dirty="0"/>
          </a:p>
        </p:txBody>
      </p:sp>
      <p:sp>
        <p:nvSpPr>
          <p:cNvPr id="7" name="Slide Number Placeholder 6">
            <a:extLst>
              <a:ext uri="{FF2B5EF4-FFF2-40B4-BE49-F238E27FC236}">
                <a16:creationId xmlns:a16="http://schemas.microsoft.com/office/drawing/2014/main" id="{0BBF5F08-56EF-D192-66E9-21914B0D5A60}"/>
              </a:ext>
            </a:extLst>
          </p:cNvPr>
          <p:cNvSpPr>
            <a:spLocks noGrp="1"/>
          </p:cNvSpPr>
          <p:nvPr userDrawn="1">
            <p:ph type="sldNum" sz="quarter" idx="12"/>
          </p:nvPr>
        </p:nvSpPr>
        <p:spPr/>
        <p:txBody>
          <a:bodyPr/>
          <a:lstStyle/>
          <a:p>
            <a:fld id="{44F5EFEA-D661-324A-A61E-E78277332FD7}" type="slidenum">
              <a:rPr lang="en-US" smtClean="0"/>
              <a:t>‹#›</a:t>
            </a:fld>
            <a:endParaRPr lang="en-US"/>
          </a:p>
        </p:txBody>
      </p:sp>
      <p:pic>
        <p:nvPicPr>
          <p:cNvPr id="5" name="Graphic 4">
            <a:extLst>
              <a:ext uri="{FF2B5EF4-FFF2-40B4-BE49-F238E27FC236}">
                <a16:creationId xmlns:a16="http://schemas.microsoft.com/office/drawing/2014/main" id="{BA61663E-B724-7B43-3DF5-24BAC07872D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45836" y="6433440"/>
            <a:ext cx="407037" cy="249935"/>
          </a:xfrm>
          <a:prstGeom prst="rect">
            <a:avLst/>
          </a:prstGeom>
        </p:spPr>
      </p:pic>
      <p:sp>
        <p:nvSpPr>
          <p:cNvPr id="11" name="Content Placeholder 2">
            <a:extLst>
              <a:ext uri="{FF2B5EF4-FFF2-40B4-BE49-F238E27FC236}">
                <a16:creationId xmlns:a16="http://schemas.microsoft.com/office/drawing/2014/main" id="{998EB9E3-7A0D-2663-FAC7-C8A9C74FD5C9}"/>
              </a:ext>
            </a:extLst>
          </p:cNvPr>
          <p:cNvSpPr>
            <a:spLocks noGrp="1"/>
          </p:cNvSpPr>
          <p:nvPr userDrawn="1">
            <p:ph sz="half" idx="15"/>
          </p:nvPr>
        </p:nvSpPr>
        <p:spPr>
          <a:xfrm>
            <a:off x="8757677" y="1915370"/>
            <a:ext cx="2639996" cy="3453584"/>
          </a:xfrm>
          <a:noFill/>
        </p:spPr>
        <p:txBody>
          <a:bodyPr lIns="0" tIns="0" rIns="0" bIns="0">
            <a:noAutofit/>
          </a:bodyPr>
          <a:lstStyle>
            <a:lvl1pPr>
              <a:defRPr sz="1100">
                <a:solidFill>
                  <a:schemeClr val="bg1"/>
                </a:solidFill>
              </a:defRPr>
            </a:lvl1pPr>
            <a:lvl2pPr marL="7938" indent="0">
              <a:spcBef>
                <a:spcPts val="1200"/>
              </a:spcBef>
              <a:spcAft>
                <a:spcPts val="300"/>
              </a:spcAft>
              <a:buNone/>
              <a:defRPr sz="1100" b="1" i="0" cap="all" spc="150" baseline="0">
                <a:solidFill>
                  <a:schemeClr val="accent1"/>
                </a:solidFill>
                <a:latin typeface="Aptos SemiBold" panose="020B0004020202020204" pitchFamily="34" charset="0"/>
              </a:defRPr>
            </a:lvl2pPr>
            <a:lvl3pPr marL="7938" indent="0">
              <a:spcAft>
                <a:spcPts val="300"/>
              </a:spcAft>
              <a:buNone/>
              <a:tabLst/>
              <a:defRPr sz="1100" b="1" i="0">
                <a:solidFill>
                  <a:schemeClr val="bg1"/>
                </a:solidFill>
                <a:latin typeface="Aptos SemiBold" panose="020B0004020202020204" pitchFamily="34" charset="0"/>
              </a:defRPr>
            </a:lvl3pPr>
          </a:lstStyle>
          <a:p>
            <a:pPr lvl="0"/>
            <a:r>
              <a:rPr lang="en-GB" dirty="0"/>
              <a:t>Click to edit Master text styles</a:t>
            </a:r>
          </a:p>
          <a:p>
            <a:pPr lvl="1"/>
            <a:r>
              <a:rPr lang="en-GB" dirty="0"/>
              <a:t>Second level</a:t>
            </a:r>
          </a:p>
          <a:p>
            <a:pPr lvl="2"/>
            <a:r>
              <a:rPr lang="en-GB" dirty="0"/>
              <a:t>Third level</a:t>
            </a:r>
            <a:endParaRPr lang="en-US" dirty="0"/>
          </a:p>
        </p:txBody>
      </p:sp>
      <p:pic>
        <p:nvPicPr>
          <p:cNvPr id="28" name="Graphic 27">
            <a:extLst>
              <a:ext uri="{FF2B5EF4-FFF2-40B4-BE49-F238E27FC236}">
                <a16:creationId xmlns:a16="http://schemas.microsoft.com/office/drawing/2014/main" id="{758C3B35-8B9F-A698-0393-3B18C388FCA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66443" y="1291664"/>
            <a:ext cx="977646" cy="737522"/>
          </a:xfrm>
          <a:prstGeom prst="rect">
            <a:avLst/>
          </a:prstGeom>
        </p:spPr>
      </p:pic>
      <p:sp>
        <p:nvSpPr>
          <p:cNvPr id="12" name="Text Placeholder 8">
            <a:extLst>
              <a:ext uri="{FF2B5EF4-FFF2-40B4-BE49-F238E27FC236}">
                <a16:creationId xmlns:a16="http://schemas.microsoft.com/office/drawing/2014/main" id="{8F888E52-6813-412F-54D0-FBEA9437D399}"/>
              </a:ext>
            </a:extLst>
          </p:cNvPr>
          <p:cNvSpPr>
            <a:spLocks noGrp="1"/>
          </p:cNvSpPr>
          <p:nvPr>
            <p:ph type="body" sz="quarter" idx="13"/>
          </p:nvPr>
        </p:nvSpPr>
        <p:spPr>
          <a:xfrm>
            <a:off x="550862" y="998044"/>
            <a:ext cx="11090273" cy="320675"/>
          </a:xfrm>
        </p:spPr>
        <p:txBody>
          <a:bodyPr>
            <a:noAutofit/>
          </a:bodyPr>
          <a:lstStyle>
            <a:lvl1pPr>
              <a:defRPr sz="1100" b="0" i="0" cap="all" spc="150" baseline="0">
                <a:solidFill>
                  <a:schemeClr val="accent1"/>
                </a:solidFill>
                <a:latin typeface="Aptos" panose="020B0004020202020204" pitchFamily="34" charset="0"/>
              </a:defRPr>
            </a:lvl1pPr>
          </a:lstStyle>
          <a:p>
            <a:pPr lvl="0"/>
            <a:r>
              <a:rPr lang="en-GB"/>
              <a:t>Click to edit Master text styles</a:t>
            </a:r>
          </a:p>
        </p:txBody>
      </p:sp>
      <p:sp>
        <p:nvSpPr>
          <p:cNvPr id="19" name="Content Placeholder 2">
            <a:extLst>
              <a:ext uri="{FF2B5EF4-FFF2-40B4-BE49-F238E27FC236}">
                <a16:creationId xmlns:a16="http://schemas.microsoft.com/office/drawing/2014/main" id="{D94B0060-84E1-79F9-76FD-1091011852A6}"/>
              </a:ext>
            </a:extLst>
          </p:cNvPr>
          <p:cNvSpPr>
            <a:spLocks noGrp="1"/>
          </p:cNvSpPr>
          <p:nvPr>
            <p:ph sz="half" idx="16"/>
          </p:nvPr>
        </p:nvSpPr>
        <p:spPr>
          <a:xfrm>
            <a:off x="5276507" y="5368954"/>
            <a:ext cx="2639996" cy="478171"/>
          </a:xfrm>
          <a:noFill/>
        </p:spPr>
        <p:txBody>
          <a:bodyPr lIns="0" tIns="0" rIns="0" bIns="0" anchor="b">
            <a:noAutofit/>
          </a:bodyPr>
          <a:lstStyle>
            <a:lvl1pPr>
              <a:spcBef>
                <a:spcPts val="0"/>
              </a:spcBef>
              <a:spcAft>
                <a:spcPts val="0"/>
              </a:spcAft>
              <a:defRPr sz="1400" b="1" i="0" spc="0">
                <a:solidFill>
                  <a:schemeClr val="bg1"/>
                </a:solidFill>
                <a:latin typeface="Aptos SemiBold" panose="020B0004020202020204" pitchFamily="34" charset="0"/>
              </a:defRPr>
            </a:lvl1pPr>
            <a:lvl2pPr marL="7938" indent="0">
              <a:spcBef>
                <a:spcPts val="0"/>
              </a:spcBef>
              <a:spcAft>
                <a:spcPts val="0"/>
              </a:spcAft>
              <a:buNone/>
              <a:defRPr sz="1100" b="0" i="0" cap="none" spc="0" baseline="0">
                <a:solidFill>
                  <a:schemeClr val="bg1"/>
                </a:solidFill>
                <a:latin typeface="Aptos Light" panose="020B0004020202020204" pitchFamily="34" charset="0"/>
              </a:defRPr>
            </a:lvl2pPr>
            <a:lvl3pPr marL="7938" indent="0">
              <a:spcBef>
                <a:spcPts val="0"/>
              </a:spcBef>
              <a:spcAft>
                <a:spcPts val="0"/>
              </a:spcAft>
              <a:buNone/>
              <a:tabLst/>
              <a:defRPr sz="1000" b="1" i="0">
                <a:solidFill>
                  <a:schemeClr val="accent2"/>
                </a:solidFill>
                <a:latin typeface="Aptos SemiBold" panose="020B0004020202020204" pitchFamily="34" charset="0"/>
              </a:defRPr>
            </a:lvl3pPr>
          </a:lstStyle>
          <a:p>
            <a:pPr lvl="0"/>
            <a:r>
              <a:rPr lang="en-GB" dirty="0"/>
              <a:t>Click to edit Master text styles</a:t>
            </a:r>
          </a:p>
          <a:p>
            <a:pPr lvl="1"/>
            <a:r>
              <a:rPr lang="en-GB" dirty="0"/>
              <a:t>Second level</a:t>
            </a:r>
          </a:p>
        </p:txBody>
      </p:sp>
      <p:sp>
        <p:nvSpPr>
          <p:cNvPr id="20" name="Content Placeholder 2">
            <a:extLst>
              <a:ext uri="{FF2B5EF4-FFF2-40B4-BE49-F238E27FC236}">
                <a16:creationId xmlns:a16="http://schemas.microsoft.com/office/drawing/2014/main" id="{2C86A270-ABE9-9400-5F0D-9DE34ED118A1}"/>
              </a:ext>
            </a:extLst>
          </p:cNvPr>
          <p:cNvSpPr>
            <a:spLocks noGrp="1"/>
          </p:cNvSpPr>
          <p:nvPr>
            <p:ph sz="half" idx="17"/>
          </p:nvPr>
        </p:nvSpPr>
        <p:spPr>
          <a:xfrm>
            <a:off x="1778554" y="5368954"/>
            <a:ext cx="2639996" cy="478171"/>
          </a:xfrm>
          <a:noFill/>
        </p:spPr>
        <p:txBody>
          <a:bodyPr lIns="0" tIns="0" rIns="0" bIns="0" anchor="b">
            <a:noAutofit/>
          </a:bodyPr>
          <a:lstStyle>
            <a:lvl1pPr>
              <a:spcBef>
                <a:spcPts val="0"/>
              </a:spcBef>
              <a:spcAft>
                <a:spcPts val="0"/>
              </a:spcAft>
              <a:defRPr sz="1400" b="1" i="0" spc="0">
                <a:solidFill>
                  <a:schemeClr val="bg1"/>
                </a:solidFill>
                <a:latin typeface="Aptos SemiBold" panose="020B0004020202020204" pitchFamily="34" charset="0"/>
              </a:defRPr>
            </a:lvl1pPr>
            <a:lvl2pPr marL="7938" indent="0">
              <a:spcBef>
                <a:spcPts val="0"/>
              </a:spcBef>
              <a:spcAft>
                <a:spcPts val="0"/>
              </a:spcAft>
              <a:buNone/>
              <a:defRPr sz="1100" b="0" i="0" cap="none" spc="0" baseline="0">
                <a:solidFill>
                  <a:schemeClr val="bg1"/>
                </a:solidFill>
                <a:latin typeface="Aptos Light" panose="020B0004020202020204" pitchFamily="34" charset="0"/>
              </a:defRPr>
            </a:lvl2pPr>
            <a:lvl3pPr marL="7938" indent="0">
              <a:spcBef>
                <a:spcPts val="0"/>
              </a:spcBef>
              <a:spcAft>
                <a:spcPts val="0"/>
              </a:spcAft>
              <a:buNone/>
              <a:tabLst/>
              <a:defRPr sz="1000" b="1" i="0">
                <a:solidFill>
                  <a:schemeClr val="accent2"/>
                </a:solidFill>
                <a:latin typeface="Aptos SemiBold" panose="020B0004020202020204" pitchFamily="34" charset="0"/>
              </a:defRPr>
            </a:lvl3pPr>
          </a:lstStyle>
          <a:p>
            <a:pPr lvl="0"/>
            <a:r>
              <a:rPr lang="en-GB" dirty="0"/>
              <a:t>Click to edit Master text styles</a:t>
            </a:r>
          </a:p>
          <a:p>
            <a:pPr lvl="1"/>
            <a:r>
              <a:rPr lang="en-GB" dirty="0"/>
              <a:t>Second level</a:t>
            </a:r>
          </a:p>
        </p:txBody>
      </p:sp>
      <p:sp>
        <p:nvSpPr>
          <p:cNvPr id="21" name="Content Placeholder 2">
            <a:extLst>
              <a:ext uri="{FF2B5EF4-FFF2-40B4-BE49-F238E27FC236}">
                <a16:creationId xmlns:a16="http://schemas.microsoft.com/office/drawing/2014/main" id="{50FE9476-1053-6956-FFB4-189B16C93877}"/>
              </a:ext>
            </a:extLst>
          </p:cNvPr>
          <p:cNvSpPr>
            <a:spLocks noGrp="1"/>
          </p:cNvSpPr>
          <p:nvPr>
            <p:ph sz="half" idx="18"/>
          </p:nvPr>
        </p:nvSpPr>
        <p:spPr>
          <a:xfrm>
            <a:off x="8757677" y="5368954"/>
            <a:ext cx="2639996" cy="478171"/>
          </a:xfrm>
          <a:noFill/>
        </p:spPr>
        <p:txBody>
          <a:bodyPr lIns="0" tIns="0" rIns="0" bIns="0" anchor="b">
            <a:noAutofit/>
          </a:bodyPr>
          <a:lstStyle>
            <a:lvl1pPr>
              <a:spcBef>
                <a:spcPts val="0"/>
              </a:spcBef>
              <a:spcAft>
                <a:spcPts val="0"/>
              </a:spcAft>
              <a:defRPr sz="1400" b="1" i="0" spc="0">
                <a:solidFill>
                  <a:schemeClr val="bg1"/>
                </a:solidFill>
                <a:latin typeface="Aptos SemiBold" panose="020B0004020202020204" pitchFamily="34" charset="0"/>
              </a:defRPr>
            </a:lvl1pPr>
            <a:lvl2pPr marL="7938" indent="0">
              <a:spcBef>
                <a:spcPts val="0"/>
              </a:spcBef>
              <a:spcAft>
                <a:spcPts val="0"/>
              </a:spcAft>
              <a:buNone/>
              <a:defRPr sz="1100" b="0" i="0" cap="none" spc="0" baseline="0">
                <a:solidFill>
                  <a:schemeClr val="bg1"/>
                </a:solidFill>
                <a:latin typeface="Aptos Light" panose="020B0004020202020204" pitchFamily="34" charset="0"/>
              </a:defRPr>
            </a:lvl2pPr>
            <a:lvl3pPr marL="7938" indent="0">
              <a:spcBef>
                <a:spcPts val="0"/>
              </a:spcBef>
              <a:spcAft>
                <a:spcPts val="0"/>
              </a:spcAft>
              <a:buNone/>
              <a:tabLst/>
              <a:defRPr sz="1000" b="1" i="0">
                <a:solidFill>
                  <a:schemeClr val="accent2"/>
                </a:solidFill>
                <a:latin typeface="Aptos SemiBold" panose="020B0004020202020204" pitchFamily="34" charset="0"/>
              </a:defRPr>
            </a:lvl3pPr>
          </a:lstStyle>
          <a:p>
            <a:pPr lvl="0"/>
            <a:r>
              <a:rPr lang="en-GB" dirty="0"/>
              <a:t>Click to edit Master text styles</a:t>
            </a:r>
          </a:p>
          <a:p>
            <a:pPr lvl="1"/>
            <a:r>
              <a:rPr lang="en-GB" dirty="0"/>
              <a:t>Second level</a:t>
            </a:r>
          </a:p>
        </p:txBody>
      </p:sp>
    </p:spTree>
    <p:extLst>
      <p:ext uri="{BB962C8B-B14F-4D97-AF65-F5344CB8AC3E}">
        <p14:creationId xmlns:p14="http://schemas.microsoft.com/office/powerpoint/2010/main" val="13024447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and Content with Subheader">
    <p:spTree>
      <p:nvGrpSpPr>
        <p:cNvPr id="1" name=""/>
        <p:cNvGrpSpPr/>
        <p:nvPr/>
      </p:nvGrpSpPr>
      <p:grpSpPr>
        <a:xfrm>
          <a:off x="0" y="0"/>
          <a:ext cx="0" cy="0"/>
          <a:chOff x="0" y="0"/>
          <a:chExt cx="0" cy="0"/>
        </a:xfrm>
      </p:grpSpPr>
      <p:sp>
        <p:nvSpPr>
          <p:cNvPr id="4" name="Snip Single Corner of Rectangle 3">
            <a:extLst>
              <a:ext uri="{FF2B5EF4-FFF2-40B4-BE49-F238E27FC236}">
                <a16:creationId xmlns:a16="http://schemas.microsoft.com/office/drawing/2014/main" id="{8FF76354-38C4-B020-D7CA-F8F5A63D7595}"/>
              </a:ext>
            </a:extLst>
          </p:cNvPr>
          <p:cNvSpPr/>
          <p:nvPr userDrawn="1"/>
        </p:nvSpPr>
        <p:spPr>
          <a:xfrm rot="10800000" flipH="1">
            <a:off x="553075" y="1443143"/>
            <a:ext cx="3477339" cy="4627962"/>
          </a:xfrm>
          <a:prstGeom prst="snip1Rect">
            <a:avLst>
              <a:gd name="adj" fmla="val 1537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nip Single Corner of Rectangle 6">
            <a:extLst>
              <a:ext uri="{FF2B5EF4-FFF2-40B4-BE49-F238E27FC236}">
                <a16:creationId xmlns:a16="http://schemas.microsoft.com/office/drawing/2014/main" id="{C4F65844-0F14-27B9-2433-A1C8FB2D7F49}"/>
              </a:ext>
            </a:extLst>
          </p:cNvPr>
          <p:cNvSpPr/>
          <p:nvPr userDrawn="1"/>
        </p:nvSpPr>
        <p:spPr>
          <a:xfrm rot="10800000" flipH="1">
            <a:off x="4354110" y="1443143"/>
            <a:ext cx="3477339" cy="4627962"/>
          </a:xfrm>
          <a:prstGeom prst="snip1Rect">
            <a:avLst>
              <a:gd name="adj" fmla="val 15379"/>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nip Single Corner of Rectangle 7">
            <a:extLst>
              <a:ext uri="{FF2B5EF4-FFF2-40B4-BE49-F238E27FC236}">
                <a16:creationId xmlns:a16="http://schemas.microsoft.com/office/drawing/2014/main" id="{D4B36F87-2445-B7FB-54A5-84B0F293299E}"/>
              </a:ext>
            </a:extLst>
          </p:cNvPr>
          <p:cNvSpPr/>
          <p:nvPr userDrawn="1"/>
        </p:nvSpPr>
        <p:spPr>
          <a:xfrm rot="10800000" flipH="1">
            <a:off x="8164110" y="1443143"/>
            <a:ext cx="3477339" cy="4627962"/>
          </a:xfrm>
          <a:prstGeom prst="snip1Rect">
            <a:avLst>
              <a:gd name="adj" fmla="val 15379"/>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EF63D4BB-757B-878C-57EF-03C78DBEC28A}"/>
              </a:ext>
            </a:extLst>
          </p:cNvPr>
          <p:cNvSpPr>
            <a:spLocks noGrp="1"/>
          </p:cNvSpPr>
          <p:nvPr>
            <p:ph type="title"/>
          </p:nvPr>
        </p:nvSpPr>
        <p:spPr>
          <a:xfrm>
            <a:off x="550863" y="503555"/>
            <a:ext cx="11090274" cy="494489"/>
          </a:xfrm>
        </p:spPr>
        <p:txBody>
          <a:bodyPr>
            <a:noAutofit/>
          </a:body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D55F2F60-AE37-F3A7-06BC-1BE8849F262C}"/>
              </a:ext>
            </a:extLst>
          </p:cNvPr>
          <p:cNvSpPr>
            <a:spLocks noGrp="1"/>
          </p:cNvSpPr>
          <p:nvPr>
            <p:ph idx="1"/>
          </p:nvPr>
        </p:nvSpPr>
        <p:spPr>
          <a:xfrm>
            <a:off x="4583488" y="2030083"/>
            <a:ext cx="3030071" cy="3916392"/>
          </a:xfrm>
        </p:spPr>
        <p:txBody>
          <a:bodyPr>
            <a:noAutofit/>
          </a:bodyPr>
          <a:lstStyle>
            <a:lvl1pPr>
              <a:lnSpc>
                <a:spcPct val="110000"/>
              </a:lnSpc>
              <a:spcAft>
                <a:spcPts val="600"/>
              </a:spcAft>
              <a:defRPr sz="1200" b="0" i="0">
                <a:latin typeface="Aptos Light" panose="020B0004020202020204" pitchFamily="34" charset="0"/>
              </a:defRPr>
            </a:lvl1pPr>
            <a:lvl2pPr marL="182563" indent="-174625">
              <a:lnSpc>
                <a:spcPct val="110000"/>
              </a:lnSpc>
              <a:spcAft>
                <a:spcPts val="600"/>
              </a:spcAft>
              <a:tabLst/>
              <a:defRPr sz="1200" b="0" i="0">
                <a:latin typeface="Aptos Light" panose="020B0004020202020204" pitchFamily="34" charset="0"/>
              </a:defRPr>
            </a:lvl2pPr>
            <a:lvl3pPr marL="355600" indent="-139700">
              <a:lnSpc>
                <a:spcPct val="110000"/>
              </a:lnSpc>
              <a:spcAft>
                <a:spcPts val="600"/>
              </a:spcAft>
              <a:tabLst/>
              <a:defRPr sz="1100" b="0" i="1">
                <a:latin typeface="Aptos Light" panose="020B0004020202020204" pitchFamily="34" charset="0"/>
              </a:defRPr>
            </a:lvl3pPr>
          </a:lstStyle>
          <a:p>
            <a:pPr lvl="0"/>
            <a:r>
              <a:rPr lang="en-GB" dirty="0"/>
              <a:t>Click to edit Master text styles</a:t>
            </a:r>
          </a:p>
          <a:p>
            <a:pPr lvl="1"/>
            <a:r>
              <a:rPr lang="en-GB" dirty="0"/>
              <a:t>Second level</a:t>
            </a:r>
          </a:p>
          <a:p>
            <a:pPr lvl="2"/>
            <a:r>
              <a:rPr lang="en-GB" dirty="0"/>
              <a:t>Third level</a:t>
            </a:r>
            <a:endParaRPr lang="en-US" dirty="0"/>
          </a:p>
        </p:txBody>
      </p:sp>
      <p:sp>
        <p:nvSpPr>
          <p:cNvPr id="6" name="Slide Number Placeholder 5">
            <a:extLst>
              <a:ext uri="{FF2B5EF4-FFF2-40B4-BE49-F238E27FC236}">
                <a16:creationId xmlns:a16="http://schemas.microsoft.com/office/drawing/2014/main" id="{7B8DCFF5-532A-EE15-AC7C-045A7ECB48F1}"/>
              </a:ext>
            </a:extLst>
          </p:cNvPr>
          <p:cNvSpPr>
            <a:spLocks noGrp="1"/>
          </p:cNvSpPr>
          <p:nvPr>
            <p:ph type="sldNum" sz="quarter" idx="12"/>
          </p:nvPr>
        </p:nvSpPr>
        <p:spPr/>
        <p:txBody>
          <a:bodyPr/>
          <a:lstStyle/>
          <a:p>
            <a:fld id="{44F5EFEA-D661-324A-A61E-E78277332FD7}" type="slidenum">
              <a:rPr lang="en-US" smtClean="0"/>
              <a:t>‹#›</a:t>
            </a:fld>
            <a:endParaRPr lang="en-US"/>
          </a:p>
        </p:txBody>
      </p:sp>
      <p:sp>
        <p:nvSpPr>
          <p:cNvPr id="9" name="Text Placeholder 8">
            <a:extLst>
              <a:ext uri="{FF2B5EF4-FFF2-40B4-BE49-F238E27FC236}">
                <a16:creationId xmlns:a16="http://schemas.microsoft.com/office/drawing/2014/main" id="{66AB5674-742E-DCE7-2CEE-43DEB3EA3103}"/>
              </a:ext>
            </a:extLst>
          </p:cNvPr>
          <p:cNvSpPr>
            <a:spLocks noGrp="1"/>
          </p:cNvSpPr>
          <p:nvPr>
            <p:ph type="body" sz="quarter" idx="13"/>
          </p:nvPr>
        </p:nvSpPr>
        <p:spPr>
          <a:xfrm>
            <a:off x="550862" y="998044"/>
            <a:ext cx="11090273" cy="320675"/>
          </a:xfrm>
        </p:spPr>
        <p:txBody>
          <a:bodyPr>
            <a:noAutofit/>
          </a:bodyPr>
          <a:lstStyle>
            <a:lvl1pPr>
              <a:defRPr sz="1100" b="0" i="0" cap="all" spc="150" baseline="0">
                <a:solidFill>
                  <a:schemeClr val="accent1"/>
                </a:solidFill>
                <a:latin typeface="Aptos" panose="020B0004020202020204" pitchFamily="34" charset="0"/>
              </a:defRPr>
            </a:lvl1pPr>
          </a:lstStyle>
          <a:p>
            <a:pPr lvl="0"/>
            <a:r>
              <a:rPr lang="en-GB"/>
              <a:t>Click to edit Master text styles</a:t>
            </a:r>
          </a:p>
        </p:txBody>
      </p:sp>
      <p:pic>
        <p:nvPicPr>
          <p:cNvPr id="34" name="Graphic 33">
            <a:extLst>
              <a:ext uri="{FF2B5EF4-FFF2-40B4-BE49-F238E27FC236}">
                <a16:creationId xmlns:a16="http://schemas.microsoft.com/office/drawing/2014/main" id="{E53C3083-1FDD-3ADE-1CB0-9A34AC4B277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45836" y="6433440"/>
            <a:ext cx="407037" cy="249935"/>
          </a:xfrm>
          <a:prstGeom prst="rect">
            <a:avLst/>
          </a:prstGeom>
        </p:spPr>
      </p:pic>
      <p:sp>
        <p:nvSpPr>
          <p:cNvPr id="13" name="Text Placeholder 12">
            <a:extLst>
              <a:ext uri="{FF2B5EF4-FFF2-40B4-BE49-F238E27FC236}">
                <a16:creationId xmlns:a16="http://schemas.microsoft.com/office/drawing/2014/main" id="{40F750B1-7AF5-9A58-C96D-8BE32770C22C}"/>
              </a:ext>
            </a:extLst>
          </p:cNvPr>
          <p:cNvSpPr>
            <a:spLocks noGrp="1"/>
          </p:cNvSpPr>
          <p:nvPr>
            <p:ph type="body" sz="quarter" idx="14"/>
          </p:nvPr>
        </p:nvSpPr>
        <p:spPr>
          <a:xfrm>
            <a:off x="4583488" y="1741846"/>
            <a:ext cx="3030071" cy="288237"/>
          </a:xfrm>
        </p:spPr>
        <p:txBody>
          <a:bodyPr>
            <a:noAutofit/>
          </a:bodyPr>
          <a:lstStyle>
            <a:lvl1pPr>
              <a:defRPr sz="1100" b="1" i="0" cap="all" baseline="0">
                <a:solidFill>
                  <a:schemeClr val="accent2"/>
                </a:solidFill>
                <a:latin typeface="Aptos" panose="020B0004020202020204" pitchFamily="34" charset="0"/>
              </a:defRPr>
            </a:lvl1pPr>
          </a:lstStyle>
          <a:p>
            <a:pPr lvl="0"/>
            <a:r>
              <a:rPr lang="en-GB" dirty="0"/>
              <a:t>Click to edit Master text styles</a:t>
            </a:r>
          </a:p>
        </p:txBody>
      </p:sp>
      <p:sp>
        <p:nvSpPr>
          <p:cNvPr id="14" name="Content Placeholder 2">
            <a:extLst>
              <a:ext uri="{FF2B5EF4-FFF2-40B4-BE49-F238E27FC236}">
                <a16:creationId xmlns:a16="http://schemas.microsoft.com/office/drawing/2014/main" id="{66DC4B58-AF33-6894-782E-29C4D87F28CB}"/>
              </a:ext>
            </a:extLst>
          </p:cNvPr>
          <p:cNvSpPr>
            <a:spLocks noGrp="1"/>
          </p:cNvSpPr>
          <p:nvPr>
            <p:ph idx="15"/>
          </p:nvPr>
        </p:nvSpPr>
        <p:spPr>
          <a:xfrm>
            <a:off x="8390613" y="2030083"/>
            <a:ext cx="3030071" cy="3916392"/>
          </a:xfrm>
        </p:spPr>
        <p:txBody>
          <a:bodyPr>
            <a:noAutofit/>
          </a:bodyPr>
          <a:lstStyle>
            <a:lvl1pPr>
              <a:lnSpc>
                <a:spcPct val="110000"/>
              </a:lnSpc>
              <a:spcAft>
                <a:spcPts val="600"/>
              </a:spcAft>
              <a:defRPr sz="1200" b="0" i="0">
                <a:latin typeface="Aptos Light" panose="020B0004020202020204" pitchFamily="34" charset="0"/>
              </a:defRPr>
            </a:lvl1pPr>
            <a:lvl2pPr marL="182563" indent="-174625">
              <a:lnSpc>
                <a:spcPct val="110000"/>
              </a:lnSpc>
              <a:spcAft>
                <a:spcPts val="600"/>
              </a:spcAft>
              <a:tabLst/>
              <a:defRPr sz="1200" b="0" i="0">
                <a:latin typeface="Aptos Light" panose="020B0004020202020204" pitchFamily="34" charset="0"/>
              </a:defRPr>
            </a:lvl2pPr>
            <a:lvl3pPr marL="355600" indent="-139700">
              <a:lnSpc>
                <a:spcPct val="110000"/>
              </a:lnSpc>
              <a:spcAft>
                <a:spcPts val="600"/>
              </a:spcAft>
              <a:tabLst/>
              <a:defRPr sz="1100" b="0" i="1">
                <a:latin typeface="Aptos Light" panose="020B0004020202020204" pitchFamily="34" charset="0"/>
              </a:defRPr>
            </a:lvl3pPr>
          </a:lstStyle>
          <a:p>
            <a:pPr lvl="0"/>
            <a:r>
              <a:rPr lang="en-GB" dirty="0"/>
              <a:t>Click to edit Master text styles</a:t>
            </a:r>
          </a:p>
          <a:p>
            <a:pPr lvl="1"/>
            <a:r>
              <a:rPr lang="en-GB" dirty="0"/>
              <a:t>Second level</a:t>
            </a:r>
          </a:p>
          <a:p>
            <a:pPr lvl="2"/>
            <a:r>
              <a:rPr lang="en-GB" dirty="0"/>
              <a:t>Third level</a:t>
            </a:r>
            <a:endParaRPr lang="en-US" dirty="0"/>
          </a:p>
        </p:txBody>
      </p:sp>
      <p:sp>
        <p:nvSpPr>
          <p:cNvPr id="15" name="Text Placeholder 12">
            <a:extLst>
              <a:ext uri="{FF2B5EF4-FFF2-40B4-BE49-F238E27FC236}">
                <a16:creationId xmlns:a16="http://schemas.microsoft.com/office/drawing/2014/main" id="{DD2B39CB-C7B0-7280-25D8-0DEF29031191}"/>
              </a:ext>
            </a:extLst>
          </p:cNvPr>
          <p:cNvSpPr>
            <a:spLocks noGrp="1"/>
          </p:cNvSpPr>
          <p:nvPr>
            <p:ph type="body" sz="quarter" idx="16"/>
          </p:nvPr>
        </p:nvSpPr>
        <p:spPr>
          <a:xfrm>
            <a:off x="8390613" y="1741846"/>
            <a:ext cx="3030071" cy="288237"/>
          </a:xfrm>
        </p:spPr>
        <p:txBody>
          <a:bodyPr>
            <a:noAutofit/>
          </a:bodyPr>
          <a:lstStyle>
            <a:lvl1pPr>
              <a:defRPr sz="1100" b="1" i="0" cap="all" baseline="0">
                <a:solidFill>
                  <a:schemeClr val="accent2"/>
                </a:solidFill>
                <a:latin typeface="Aptos" panose="020B0004020202020204" pitchFamily="34" charset="0"/>
              </a:defRPr>
            </a:lvl1pPr>
          </a:lstStyle>
          <a:p>
            <a:pPr lvl="0"/>
            <a:r>
              <a:rPr lang="en-GB"/>
              <a:t>Click to edit Master text styles</a:t>
            </a:r>
          </a:p>
        </p:txBody>
      </p:sp>
      <p:sp>
        <p:nvSpPr>
          <p:cNvPr id="16" name="Text Placeholder 12">
            <a:extLst>
              <a:ext uri="{FF2B5EF4-FFF2-40B4-BE49-F238E27FC236}">
                <a16:creationId xmlns:a16="http://schemas.microsoft.com/office/drawing/2014/main" id="{2F427FBE-4135-7B65-1542-2B0ED6FAE552}"/>
              </a:ext>
            </a:extLst>
          </p:cNvPr>
          <p:cNvSpPr>
            <a:spLocks noGrp="1"/>
          </p:cNvSpPr>
          <p:nvPr>
            <p:ph type="body" sz="quarter" idx="17"/>
          </p:nvPr>
        </p:nvSpPr>
        <p:spPr>
          <a:xfrm>
            <a:off x="781132" y="3822202"/>
            <a:ext cx="3030071" cy="288237"/>
          </a:xfrm>
        </p:spPr>
        <p:txBody>
          <a:bodyPr>
            <a:noAutofit/>
          </a:bodyPr>
          <a:lstStyle>
            <a:lvl1pPr>
              <a:defRPr sz="1000" b="1" i="0" cap="all" baseline="0">
                <a:solidFill>
                  <a:schemeClr val="bg1"/>
                </a:solidFill>
                <a:latin typeface="Aptos" panose="020B0004020202020204" pitchFamily="34" charset="0"/>
              </a:defRPr>
            </a:lvl1pPr>
          </a:lstStyle>
          <a:p>
            <a:pPr lvl="0"/>
            <a:r>
              <a:rPr lang="en-GB" dirty="0"/>
              <a:t>Click to edit Master text styles</a:t>
            </a:r>
          </a:p>
        </p:txBody>
      </p:sp>
      <p:sp>
        <p:nvSpPr>
          <p:cNvPr id="18" name="Text Placeholder 17">
            <a:extLst>
              <a:ext uri="{FF2B5EF4-FFF2-40B4-BE49-F238E27FC236}">
                <a16:creationId xmlns:a16="http://schemas.microsoft.com/office/drawing/2014/main" id="{CA315ED1-E657-42B4-4EE5-CA4215C17491}"/>
              </a:ext>
            </a:extLst>
          </p:cNvPr>
          <p:cNvSpPr>
            <a:spLocks noGrp="1"/>
          </p:cNvSpPr>
          <p:nvPr>
            <p:ph type="body" sz="quarter" idx="18"/>
          </p:nvPr>
        </p:nvSpPr>
        <p:spPr>
          <a:xfrm>
            <a:off x="781133" y="1631099"/>
            <a:ext cx="1822368" cy="1267376"/>
          </a:xfrm>
        </p:spPr>
        <p:txBody>
          <a:bodyPr>
            <a:noAutofit/>
          </a:bodyPr>
          <a:lstStyle>
            <a:lvl1pPr>
              <a:lnSpc>
                <a:spcPct val="100000"/>
              </a:lnSpc>
              <a:defRPr sz="1800" b="0" i="0">
                <a:solidFill>
                  <a:schemeClr val="bg1"/>
                </a:solidFill>
                <a:latin typeface="Georgia" panose="02040502050405020303" pitchFamily="18" charset="0"/>
              </a:defRPr>
            </a:lvl1pPr>
          </a:lstStyle>
          <a:p>
            <a:pPr lvl="0"/>
            <a:r>
              <a:rPr lang="en-GB" dirty="0"/>
              <a:t>Click to edit Master text styles</a:t>
            </a:r>
          </a:p>
        </p:txBody>
      </p:sp>
      <p:sp>
        <p:nvSpPr>
          <p:cNvPr id="20" name="Text Placeholder 19">
            <a:extLst>
              <a:ext uri="{FF2B5EF4-FFF2-40B4-BE49-F238E27FC236}">
                <a16:creationId xmlns:a16="http://schemas.microsoft.com/office/drawing/2014/main" id="{2E090B6E-D5D8-4961-9EC1-82CECFA3F8F0}"/>
              </a:ext>
            </a:extLst>
          </p:cNvPr>
          <p:cNvSpPr>
            <a:spLocks noGrp="1"/>
          </p:cNvSpPr>
          <p:nvPr>
            <p:ph type="body" sz="quarter" idx="19" hasCustomPrompt="1"/>
          </p:nvPr>
        </p:nvSpPr>
        <p:spPr>
          <a:xfrm>
            <a:off x="781132" y="2982568"/>
            <a:ext cx="1943525" cy="560014"/>
          </a:xfrm>
        </p:spPr>
        <p:txBody>
          <a:bodyPr>
            <a:noAutofit/>
          </a:bodyPr>
          <a:lstStyle>
            <a:lvl1pPr marL="0" indent="0">
              <a:buFont typeface="Arial" panose="020B0604020202020204" pitchFamily="34" charset="0"/>
              <a:buNone/>
              <a:defRPr sz="1100" b="1" i="0" cap="all" baseline="0">
                <a:solidFill>
                  <a:schemeClr val="bg1"/>
                </a:solidFill>
                <a:latin typeface="Aptos SemiBold" panose="020B0004020202020204" pitchFamily="34" charset="0"/>
              </a:defRPr>
            </a:lvl1pPr>
            <a:lvl2pPr marL="7938" indent="0">
              <a:buNone/>
              <a:defRPr sz="1100" b="0" i="0">
                <a:solidFill>
                  <a:schemeClr val="bg1"/>
                </a:solidFill>
                <a:latin typeface="Aptos" panose="020B0004020202020204" pitchFamily="34" charset="0"/>
              </a:defRPr>
            </a:lvl2pPr>
          </a:lstStyle>
          <a:p>
            <a:pPr lvl="0"/>
            <a:r>
              <a:rPr lang="en-GB" dirty="0"/>
              <a:t>Name surname</a:t>
            </a:r>
          </a:p>
          <a:p>
            <a:pPr lvl="1"/>
            <a:r>
              <a:rPr lang="en-GB" dirty="0"/>
              <a:t>Title</a:t>
            </a:r>
          </a:p>
        </p:txBody>
      </p:sp>
      <p:sp>
        <p:nvSpPr>
          <p:cNvPr id="21" name="Picture Placeholder 13">
            <a:extLst>
              <a:ext uri="{FF2B5EF4-FFF2-40B4-BE49-F238E27FC236}">
                <a16:creationId xmlns:a16="http://schemas.microsoft.com/office/drawing/2014/main" id="{36BC8192-EEE9-E6BB-6508-ADEFA741701B}"/>
              </a:ext>
            </a:extLst>
          </p:cNvPr>
          <p:cNvSpPr>
            <a:spLocks noGrp="1"/>
          </p:cNvSpPr>
          <p:nvPr>
            <p:ph type="pic" sz="quarter" idx="20"/>
          </p:nvPr>
        </p:nvSpPr>
        <p:spPr>
          <a:xfrm>
            <a:off x="2724657" y="2181497"/>
            <a:ext cx="1069615" cy="1069615"/>
          </a:xfrm>
          <a:prstGeom prst="ellipse">
            <a:avLst/>
          </a:prstGeom>
          <a:solidFill>
            <a:schemeClr val="bg1">
              <a:lumMod val="95000"/>
            </a:schemeClr>
          </a:solidFill>
        </p:spPr>
        <p:txBody>
          <a:bodyPr bIns="503999" anchor="ctr">
            <a:normAutofit/>
          </a:bodyPr>
          <a:lstStyle>
            <a:lvl1pPr algn="ctr">
              <a:defRPr sz="900"/>
            </a:lvl1pPr>
          </a:lstStyle>
          <a:p>
            <a:endParaRPr lang="en-GB"/>
          </a:p>
        </p:txBody>
      </p:sp>
    </p:spTree>
    <p:extLst>
      <p:ext uri="{BB962C8B-B14F-4D97-AF65-F5344CB8AC3E}">
        <p14:creationId xmlns:p14="http://schemas.microsoft.com/office/powerpoint/2010/main" val="1631504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 slide - Eagle">
    <p:bg>
      <p:bgPr>
        <a:gradFill>
          <a:gsLst>
            <a:gs pos="5000">
              <a:schemeClr val="accent1"/>
            </a:gs>
            <a:gs pos="95000">
              <a:schemeClr val="accent3"/>
            </a:gs>
          </a:gsLst>
          <a:lin ang="0" scaled="0"/>
        </a:gradFill>
        <a:effectLst/>
      </p:bgPr>
    </p:bg>
    <p:spTree>
      <p:nvGrpSpPr>
        <p:cNvPr id="1" name=""/>
        <p:cNvGrpSpPr/>
        <p:nvPr/>
      </p:nvGrpSpPr>
      <p:grpSpPr>
        <a:xfrm>
          <a:off x="0" y="0"/>
          <a:ext cx="0" cy="0"/>
          <a:chOff x="0" y="0"/>
          <a:chExt cx="0" cy="0"/>
        </a:xfrm>
      </p:grpSpPr>
      <p:sp>
        <p:nvSpPr>
          <p:cNvPr id="43" name="Freeform 42">
            <a:extLst>
              <a:ext uri="{FF2B5EF4-FFF2-40B4-BE49-F238E27FC236}">
                <a16:creationId xmlns:a16="http://schemas.microsoft.com/office/drawing/2014/main" id="{B6101748-B7F9-39CC-87E2-29C5B5A4DB60}"/>
              </a:ext>
            </a:extLst>
          </p:cNvPr>
          <p:cNvSpPr/>
          <p:nvPr userDrawn="1"/>
        </p:nvSpPr>
        <p:spPr>
          <a:xfrm>
            <a:off x="-2" y="0"/>
            <a:ext cx="8128711" cy="6858000"/>
          </a:xfrm>
          <a:custGeom>
            <a:avLst/>
            <a:gdLst>
              <a:gd name="connsiteX0" fmla="*/ 0 w 8128711"/>
              <a:gd name="connsiteY0" fmla="*/ 0 h 6839474"/>
              <a:gd name="connsiteX1" fmla="*/ 8128711 w 8128711"/>
              <a:gd name="connsiteY1" fmla="*/ 0 h 6839474"/>
              <a:gd name="connsiteX2" fmla="*/ 8128711 w 8128711"/>
              <a:gd name="connsiteY2" fmla="*/ 4558443 h 6839474"/>
              <a:gd name="connsiteX3" fmla="*/ 5406190 w 8128711"/>
              <a:gd name="connsiteY3" fmla="*/ 6839474 h 6839474"/>
              <a:gd name="connsiteX4" fmla="*/ 0 w 8128711"/>
              <a:gd name="connsiteY4" fmla="*/ 6839474 h 6839474"/>
              <a:gd name="connsiteX5" fmla="*/ 0 w 8128711"/>
              <a:gd name="connsiteY5" fmla="*/ 0 h 683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711" h="6839474">
                <a:moveTo>
                  <a:pt x="0" y="0"/>
                </a:moveTo>
                <a:lnTo>
                  <a:pt x="8128711" y="0"/>
                </a:lnTo>
                <a:lnTo>
                  <a:pt x="8128711" y="4558443"/>
                </a:lnTo>
                <a:lnTo>
                  <a:pt x="5406190" y="6839474"/>
                </a:lnTo>
                <a:lnTo>
                  <a:pt x="0" y="6839474"/>
                </a:lnTo>
                <a:lnTo>
                  <a:pt x="0" y="0"/>
                </a:lnTo>
                <a:close/>
              </a:path>
            </a:pathLst>
          </a:custGeom>
          <a:solidFill>
            <a:schemeClr val="bg1"/>
          </a:solidFill>
          <a:ln>
            <a:noFill/>
          </a:ln>
          <a:effectLst>
            <a:outerShdw blurRad="508000" dir="5400000" algn="tl"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47" name="Picture 46">
            <a:extLst>
              <a:ext uri="{FF2B5EF4-FFF2-40B4-BE49-F238E27FC236}">
                <a16:creationId xmlns:a16="http://schemas.microsoft.com/office/drawing/2014/main" id="{312D88C4-077D-389B-B175-C95774F503B3}"/>
              </a:ext>
            </a:extLst>
          </p:cNvPr>
          <p:cNvPicPr>
            <a:picLocks noChangeAspect="1"/>
          </p:cNvPicPr>
          <p:nvPr userDrawn="1"/>
        </p:nvPicPr>
        <p:blipFill>
          <a:blip r:embed="rId2"/>
          <a:srcRect/>
          <a:stretch/>
        </p:blipFill>
        <p:spPr>
          <a:xfrm>
            <a:off x="2913111" y="78520"/>
            <a:ext cx="9032622" cy="5920542"/>
          </a:xfrm>
          <a:prstGeom prst="rect">
            <a:avLst/>
          </a:prstGeom>
        </p:spPr>
      </p:pic>
      <p:sp>
        <p:nvSpPr>
          <p:cNvPr id="2" name="Title 1">
            <a:extLst>
              <a:ext uri="{FF2B5EF4-FFF2-40B4-BE49-F238E27FC236}">
                <a16:creationId xmlns:a16="http://schemas.microsoft.com/office/drawing/2014/main" id="{8FE9A33E-4FC6-4392-ADB0-923FA5EA7E36}"/>
              </a:ext>
            </a:extLst>
          </p:cNvPr>
          <p:cNvSpPr>
            <a:spLocks noGrp="1"/>
          </p:cNvSpPr>
          <p:nvPr>
            <p:ph type="ctrTitle" hasCustomPrompt="1"/>
          </p:nvPr>
        </p:nvSpPr>
        <p:spPr>
          <a:xfrm>
            <a:off x="1067074" y="2280741"/>
            <a:ext cx="4885669" cy="1799151"/>
          </a:xfrm>
        </p:spPr>
        <p:txBody>
          <a:bodyPr anchor="b">
            <a:noAutofit/>
          </a:bodyPr>
          <a:lstStyle>
            <a:lvl1pPr algn="l">
              <a:lnSpc>
                <a:spcPct val="95000"/>
              </a:lnSpc>
              <a:defRPr sz="3600"/>
            </a:lvl1pPr>
          </a:lstStyle>
          <a:p>
            <a:r>
              <a:rPr lang="en-GB" dirty="0"/>
              <a:t>Main headline</a:t>
            </a:r>
            <a:br>
              <a:rPr lang="en-GB" dirty="0"/>
            </a:br>
            <a:r>
              <a:rPr lang="en-GB" dirty="0"/>
              <a:t>can go here over </a:t>
            </a:r>
            <a:br>
              <a:rPr lang="en-GB" dirty="0"/>
            </a:br>
            <a:r>
              <a:rPr lang="en-GB" dirty="0"/>
              <a:t>three lines</a:t>
            </a:r>
            <a:endParaRPr lang="en-US" dirty="0"/>
          </a:p>
        </p:txBody>
      </p:sp>
      <p:sp>
        <p:nvSpPr>
          <p:cNvPr id="3" name="Subtitle 2">
            <a:extLst>
              <a:ext uri="{FF2B5EF4-FFF2-40B4-BE49-F238E27FC236}">
                <a16:creationId xmlns:a16="http://schemas.microsoft.com/office/drawing/2014/main" id="{D24DB301-27B0-EC6F-20FE-913442E887DB}"/>
              </a:ext>
            </a:extLst>
          </p:cNvPr>
          <p:cNvSpPr>
            <a:spLocks noGrp="1"/>
          </p:cNvSpPr>
          <p:nvPr>
            <p:ph type="subTitle" idx="1" hasCustomPrompt="1"/>
          </p:nvPr>
        </p:nvSpPr>
        <p:spPr>
          <a:xfrm>
            <a:off x="2070956" y="4542571"/>
            <a:ext cx="3818463" cy="220722"/>
          </a:xfrm>
        </p:spPr>
        <p:txBody>
          <a:bodyPr>
            <a:noAutofit/>
          </a:bodyPr>
          <a:lstStyle>
            <a:lvl1pPr marL="0" indent="0" algn="l">
              <a:lnSpc>
                <a:spcPct val="100000"/>
              </a:lnSpc>
              <a:spcBef>
                <a:spcPts val="0"/>
              </a:spcBef>
              <a:buNone/>
              <a:defRPr sz="1200" b="0" i="0">
                <a:solidFill>
                  <a:schemeClr val="accent1"/>
                </a:solidFill>
                <a:latin typeface="Aptos Light"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Client Name</a:t>
            </a:r>
          </a:p>
        </p:txBody>
      </p:sp>
      <p:pic>
        <p:nvPicPr>
          <p:cNvPr id="21" name="Picture 20" descr="A purple letters on a black background&#10;&#10;Description automatically generated">
            <a:extLst>
              <a:ext uri="{FF2B5EF4-FFF2-40B4-BE49-F238E27FC236}">
                <a16:creationId xmlns:a16="http://schemas.microsoft.com/office/drawing/2014/main" id="{E77A0F99-836F-9F6A-1E58-70B2E0B50F01}"/>
              </a:ext>
            </a:extLst>
          </p:cNvPr>
          <p:cNvPicPr>
            <a:picLocks noChangeAspect="1"/>
          </p:cNvPicPr>
          <p:nvPr userDrawn="1"/>
        </p:nvPicPr>
        <p:blipFill>
          <a:blip r:embed="rId3"/>
          <a:stretch>
            <a:fillRect/>
          </a:stretch>
        </p:blipFill>
        <p:spPr>
          <a:xfrm>
            <a:off x="721635" y="1150576"/>
            <a:ext cx="1036045" cy="383337"/>
          </a:xfrm>
          <a:prstGeom prst="rect">
            <a:avLst/>
          </a:prstGeom>
        </p:spPr>
      </p:pic>
      <p:sp>
        <p:nvSpPr>
          <p:cNvPr id="10" name="Text Placeholder 9">
            <a:extLst>
              <a:ext uri="{FF2B5EF4-FFF2-40B4-BE49-F238E27FC236}">
                <a16:creationId xmlns:a16="http://schemas.microsoft.com/office/drawing/2014/main" id="{BE166427-C0CC-7181-5B9C-B3CF6691B5E9}"/>
              </a:ext>
            </a:extLst>
          </p:cNvPr>
          <p:cNvSpPr>
            <a:spLocks noGrp="1"/>
          </p:cNvSpPr>
          <p:nvPr>
            <p:ph type="body" sz="quarter" idx="10" hasCustomPrompt="1"/>
          </p:nvPr>
        </p:nvSpPr>
        <p:spPr>
          <a:xfrm>
            <a:off x="2070956" y="4798758"/>
            <a:ext cx="3818463" cy="220602"/>
          </a:xfrm>
        </p:spPr>
        <p:txBody>
          <a:bodyPr>
            <a:noAutofit/>
          </a:bodyPr>
          <a:lstStyle>
            <a:lvl1pPr>
              <a:defRPr sz="1200" b="0" i="0">
                <a:solidFill>
                  <a:schemeClr val="accent1"/>
                </a:solidFill>
                <a:latin typeface="Aptos Light" panose="020B0004020202020204" pitchFamily="34" charset="0"/>
              </a:defRPr>
            </a:lvl1pPr>
          </a:lstStyle>
          <a:p>
            <a:pPr lvl="0"/>
            <a:r>
              <a:rPr lang="en-GB"/>
              <a:t>Author’s Name</a:t>
            </a:r>
          </a:p>
        </p:txBody>
      </p:sp>
      <p:sp>
        <p:nvSpPr>
          <p:cNvPr id="13" name="Text Placeholder 12">
            <a:extLst>
              <a:ext uri="{FF2B5EF4-FFF2-40B4-BE49-F238E27FC236}">
                <a16:creationId xmlns:a16="http://schemas.microsoft.com/office/drawing/2014/main" id="{DA9BCD9E-D02E-D735-E0B7-C5CF913D05E8}"/>
              </a:ext>
            </a:extLst>
          </p:cNvPr>
          <p:cNvSpPr>
            <a:spLocks noGrp="1"/>
          </p:cNvSpPr>
          <p:nvPr>
            <p:ph type="body" sz="quarter" idx="11" hasCustomPrompt="1"/>
          </p:nvPr>
        </p:nvSpPr>
        <p:spPr>
          <a:xfrm>
            <a:off x="1066800" y="5467546"/>
            <a:ext cx="3849687" cy="220603"/>
          </a:xfrm>
        </p:spPr>
        <p:txBody>
          <a:bodyPr>
            <a:noAutofit/>
          </a:bodyPr>
          <a:lstStyle>
            <a:lvl1pPr>
              <a:defRPr sz="1000" b="0" i="0">
                <a:solidFill>
                  <a:schemeClr val="tx2"/>
                </a:solidFill>
                <a:latin typeface="Aptos" panose="020B0004020202020204" pitchFamily="34" charset="0"/>
              </a:defRPr>
            </a:lvl1pPr>
          </a:lstStyle>
          <a:p>
            <a:pPr lvl="0"/>
            <a:fld id="{64E8D104-5FD3-FC45-AA1D-9731956C0616}" type="datetime3">
              <a:rPr lang="en-ZA" smtClean="0"/>
              <a:t>7 March 2025</a:t>
            </a:fld>
            <a:endParaRPr lang="en-GB"/>
          </a:p>
        </p:txBody>
      </p:sp>
      <p:sp>
        <p:nvSpPr>
          <p:cNvPr id="5" name="TextBox 4">
            <a:extLst>
              <a:ext uri="{FF2B5EF4-FFF2-40B4-BE49-F238E27FC236}">
                <a16:creationId xmlns:a16="http://schemas.microsoft.com/office/drawing/2014/main" id="{5A3B90DD-8F88-2AA1-1F89-4974E48612CA}"/>
              </a:ext>
            </a:extLst>
          </p:cNvPr>
          <p:cNvSpPr txBox="1"/>
          <p:nvPr userDrawn="1"/>
        </p:nvSpPr>
        <p:spPr>
          <a:xfrm>
            <a:off x="961293" y="6435361"/>
            <a:ext cx="9982899" cy="1923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50" spc="40">
                <a:solidFill>
                  <a:schemeClr val="accent1"/>
                </a:solidFill>
                <a:latin typeface="Arial" panose="020B0604020202020204" pitchFamily="34" charset="0"/>
                <a:cs typeface="Arial" panose="020B0604020202020204" pitchFamily="34" charset="0"/>
              </a:rPr>
              <a:t>AFRICA   |   ASIA-PACIFIC   |   BRITISH ISLES   |   CARIBBEAN   |   EUROPE  |</a:t>
            </a:r>
            <a:r>
              <a:rPr lang="en-GB" sz="650" spc="40" baseline="0">
                <a:solidFill>
                  <a:schemeClr val="accent1"/>
                </a:solidFill>
                <a:latin typeface="Arial" panose="020B0604020202020204" pitchFamily="34" charset="0"/>
                <a:cs typeface="Arial" panose="020B0604020202020204" pitchFamily="34" charset="0"/>
              </a:rPr>
              <a:t>  MIDDLE EAST  |  USA</a:t>
            </a:r>
            <a:endParaRPr lang="en-GB" sz="650" spc="40">
              <a:solidFill>
                <a:schemeClr val="accent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9E1F6AD0-4D5F-41AF-C327-B34F51A9E31C}"/>
              </a:ext>
            </a:extLst>
          </p:cNvPr>
          <p:cNvSpPr txBox="1"/>
          <p:nvPr userDrawn="1"/>
        </p:nvSpPr>
        <p:spPr>
          <a:xfrm>
            <a:off x="961293" y="6108370"/>
            <a:ext cx="749136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00" spc="0" baseline="0">
                <a:solidFill>
                  <a:schemeClr val="accent3"/>
                </a:solidFill>
                <a:latin typeface="Georgia" panose="02040502050405020303" pitchFamily="18" charset="0"/>
                <a:cs typeface="Arial" panose="020B0604020202020204" pitchFamily="34" charset="0"/>
              </a:rPr>
              <a:t>Funds    •    Corporate    •    Private Client    •    Employer Solutions</a:t>
            </a:r>
            <a:endParaRPr lang="en-GB" sz="1200" kern="100" spc="0" baseline="0">
              <a:solidFill>
                <a:schemeClr val="accent3"/>
              </a:solidFill>
              <a:latin typeface="Georgia" panose="02040502050405020303" pitchFamily="18" charset="0"/>
            </a:endParaRPr>
          </a:p>
        </p:txBody>
      </p:sp>
      <p:sp>
        <p:nvSpPr>
          <p:cNvPr id="11" name="Text Placeholder 10">
            <a:extLst>
              <a:ext uri="{FF2B5EF4-FFF2-40B4-BE49-F238E27FC236}">
                <a16:creationId xmlns:a16="http://schemas.microsoft.com/office/drawing/2014/main" id="{A69AE112-602C-CC72-3EBA-B68861F3D432}"/>
              </a:ext>
            </a:extLst>
          </p:cNvPr>
          <p:cNvSpPr>
            <a:spLocks noGrp="1"/>
          </p:cNvSpPr>
          <p:nvPr>
            <p:ph type="body" sz="quarter" idx="12" hasCustomPrompt="1"/>
          </p:nvPr>
        </p:nvSpPr>
        <p:spPr>
          <a:xfrm>
            <a:off x="1207471" y="4557893"/>
            <a:ext cx="840404" cy="201117"/>
          </a:xfrm>
        </p:spPr>
        <p:txBody>
          <a:bodyPr>
            <a:noAutofit/>
          </a:bodyPr>
          <a:lstStyle>
            <a:lvl1pPr>
              <a:defRPr sz="1000" b="0" i="0">
                <a:solidFill>
                  <a:schemeClr val="accent2"/>
                </a:solidFill>
                <a:latin typeface="Aptos" panose="020B0004020202020204" pitchFamily="34" charset="0"/>
              </a:defRPr>
            </a:lvl1pPr>
          </a:lstStyle>
          <a:p>
            <a:pPr lvl="0"/>
            <a:r>
              <a:rPr lang="en-GB"/>
              <a:t>Prepared For</a:t>
            </a:r>
          </a:p>
        </p:txBody>
      </p:sp>
      <p:sp>
        <p:nvSpPr>
          <p:cNvPr id="12" name="Text Placeholder 10">
            <a:extLst>
              <a:ext uri="{FF2B5EF4-FFF2-40B4-BE49-F238E27FC236}">
                <a16:creationId xmlns:a16="http://schemas.microsoft.com/office/drawing/2014/main" id="{87EFFD03-3F93-4B90-2E10-F3795880E11C}"/>
              </a:ext>
            </a:extLst>
          </p:cNvPr>
          <p:cNvSpPr>
            <a:spLocks noGrp="1"/>
          </p:cNvSpPr>
          <p:nvPr>
            <p:ph type="body" sz="quarter" idx="13" hasCustomPrompt="1"/>
          </p:nvPr>
        </p:nvSpPr>
        <p:spPr>
          <a:xfrm>
            <a:off x="1207471" y="4818243"/>
            <a:ext cx="840404" cy="201117"/>
          </a:xfrm>
        </p:spPr>
        <p:txBody>
          <a:bodyPr>
            <a:noAutofit/>
          </a:bodyPr>
          <a:lstStyle>
            <a:lvl1pPr>
              <a:defRPr sz="1000" b="0" i="0">
                <a:solidFill>
                  <a:schemeClr val="accent2"/>
                </a:solidFill>
                <a:latin typeface="Aptos" panose="020B0004020202020204" pitchFamily="34" charset="0"/>
              </a:defRPr>
            </a:lvl1pPr>
          </a:lstStyle>
          <a:p>
            <a:pPr lvl="0"/>
            <a:r>
              <a:rPr lang="en-GB"/>
              <a:t>Prepared By</a:t>
            </a:r>
          </a:p>
        </p:txBody>
      </p:sp>
    </p:spTree>
    <p:extLst>
      <p:ext uri="{BB962C8B-B14F-4D97-AF65-F5344CB8AC3E}">
        <p14:creationId xmlns:p14="http://schemas.microsoft.com/office/powerpoint/2010/main" val="926790015"/>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with Image W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2E8C5-CC58-1D1E-872E-3C562D6E4A47}"/>
              </a:ext>
            </a:extLst>
          </p:cNvPr>
          <p:cNvSpPr>
            <a:spLocks noGrp="1"/>
          </p:cNvSpPr>
          <p:nvPr>
            <p:ph type="title"/>
          </p:nvPr>
        </p:nvSpPr>
        <p:spPr>
          <a:xfrm>
            <a:off x="550863" y="503555"/>
            <a:ext cx="4999545" cy="1142364"/>
          </a:xfr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0BA2FEF-3A2E-E256-819D-2299FDA27F9B}"/>
              </a:ext>
            </a:extLst>
          </p:cNvPr>
          <p:cNvSpPr>
            <a:spLocks noGrp="1"/>
          </p:cNvSpPr>
          <p:nvPr>
            <p:ph sz="half" idx="1"/>
          </p:nvPr>
        </p:nvSpPr>
        <p:spPr>
          <a:xfrm>
            <a:off x="550863" y="1645919"/>
            <a:ext cx="4999545" cy="453104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Slide Number Placeholder 6">
            <a:extLst>
              <a:ext uri="{FF2B5EF4-FFF2-40B4-BE49-F238E27FC236}">
                <a16:creationId xmlns:a16="http://schemas.microsoft.com/office/drawing/2014/main" id="{0BBF5F08-56EF-D192-66E9-21914B0D5A60}"/>
              </a:ext>
            </a:extLst>
          </p:cNvPr>
          <p:cNvSpPr>
            <a:spLocks noGrp="1"/>
          </p:cNvSpPr>
          <p:nvPr>
            <p:ph type="sldNum" sz="quarter" idx="12"/>
          </p:nvPr>
        </p:nvSpPr>
        <p:spPr/>
        <p:txBody>
          <a:bodyPr/>
          <a:lstStyle/>
          <a:p>
            <a:fld id="{44F5EFEA-D661-324A-A61E-E78277332FD7}" type="slidenum">
              <a:rPr lang="en-US" smtClean="0"/>
              <a:t>‹#›</a:t>
            </a:fld>
            <a:endParaRPr lang="en-US"/>
          </a:p>
        </p:txBody>
      </p:sp>
      <p:pic>
        <p:nvPicPr>
          <p:cNvPr id="11" name="Graphic 10">
            <a:extLst>
              <a:ext uri="{FF2B5EF4-FFF2-40B4-BE49-F238E27FC236}">
                <a16:creationId xmlns:a16="http://schemas.microsoft.com/office/drawing/2014/main" id="{E1CEC798-3284-BBA0-77DA-27B2EED42FD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52187" y="6442966"/>
            <a:ext cx="388950" cy="228604"/>
          </a:xfrm>
          <a:prstGeom prst="rect">
            <a:avLst/>
          </a:prstGeom>
        </p:spPr>
      </p:pic>
      <p:sp>
        <p:nvSpPr>
          <p:cNvPr id="16" name="Picture Placeholder 15">
            <a:extLst>
              <a:ext uri="{FF2B5EF4-FFF2-40B4-BE49-F238E27FC236}">
                <a16:creationId xmlns:a16="http://schemas.microsoft.com/office/drawing/2014/main" id="{31E637A0-E8AD-B0AF-4AFE-B1CF5A09FDF3}"/>
              </a:ext>
            </a:extLst>
          </p:cNvPr>
          <p:cNvSpPr>
            <a:spLocks noGrp="1"/>
          </p:cNvSpPr>
          <p:nvPr>
            <p:ph type="pic" sz="quarter" idx="13"/>
          </p:nvPr>
        </p:nvSpPr>
        <p:spPr>
          <a:xfrm>
            <a:off x="6086940" y="0"/>
            <a:ext cx="6096000" cy="6857743"/>
          </a:xfrm>
          <a:custGeom>
            <a:avLst/>
            <a:gdLst>
              <a:gd name="connsiteX0" fmla="*/ 0 w 6096000"/>
              <a:gd name="connsiteY0" fmla="*/ 0 h 6857743"/>
              <a:gd name="connsiteX1" fmla="*/ 6096000 w 6096000"/>
              <a:gd name="connsiteY1" fmla="*/ 0 h 6857743"/>
              <a:gd name="connsiteX2" fmla="*/ 6096000 w 6096000"/>
              <a:gd name="connsiteY2" fmla="*/ 6857743 h 6857743"/>
              <a:gd name="connsiteX3" fmla="*/ 2380104 w 6096000"/>
              <a:gd name="connsiteY3" fmla="*/ 6857743 h 6857743"/>
              <a:gd name="connsiteX4" fmla="*/ 0 w 6096000"/>
              <a:gd name="connsiteY4" fmla="*/ 4905481 h 6857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7743">
                <a:moveTo>
                  <a:pt x="0" y="0"/>
                </a:moveTo>
                <a:lnTo>
                  <a:pt x="6096000" y="0"/>
                </a:lnTo>
                <a:lnTo>
                  <a:pt x="6096000" y="6857743"/>
                </a:lnTo>
                <a:lnTo>
                  <a:pt x="2380104" y="6857743"/>
                </a:lnTo>
                <a:lnTo>
                  <a:pt x="0" y="4905481"/>
                </a:lnTo>
                <a:close/>
              </a:path>
            </a:pathLst>
          </a:custGeom>
          <a:solidFill>
            <a:schemeClr val="bg1">
              <a:lumMod val="95000"/>
            </a:schemeClr>
          </a:solidFill>
          <a:effectLst>
            <a:outerShdw blurRad="508000" dir="5400000" algn="tr" rotWithShape="0">
              <a:prstClr val="black">
                <a:alpha val="30000"/>
              </a:prstClr>
            </a:outerShdw>
          </a:effectLst>
        </p:spPr>
        <p:txBody>
          <a:bodyPr wrap="square" bIns="576000" anchor="ctr">
            <a:noAutofit/>
          </a:bodyPr>
          <a:lstStyle>
            <a:lvl1pPr algn="ctr">
              <a:defRPr sz="900" b="0" i="0">
                <a:solidFill>
                  <a:schemeClr val="tx2"/>
                </a:solidFill>
                <a:latin typeface="Aptos" panose="020B0004020202020204" pitchFamily="34" charset="0"/>
              </a:defRPr>
            </a:lvl1pPr>
          </a:lstStyle>
          <a:p>
            <a:endParaRPr lang="en-GB"/>
          </a:p>
        </p:txBody>
      </p:sp>
      <p:sp>
        <p:nvSpPr>
          <p:cNvPr id="4" name="Text Placeholder 8">
            <a:extLst>
              <a:ext uri="{FF2B5EF4-FFF2-40B4-BE49-F238E27FC236}">
                <a16:creationId xmlns:a16="http://schemas.microsoft.com/office/drawing/2014/main" id="{89002AAF-458B-9667-F2CE-E63E827392C3}"/>
              </a:ext>
            </a:extLst>
          </p:cNvPr>
          <p:cNvSpPr>
            <a:spLocks noGrp="1"/>
          </p:cNvSpPr>
          <p:nvPr>
            <p:ph type="body" sz="quarter" idx="14"/>
          </p:nvPr>
        </p:nvSpPr>
        <p:spPr>
          <a:xfrm>
            <a:off x="550862" y="998044"/>
            <a:ext cx="4999545" cy="320675"/>
          </a:xfrm>
        </p:spPr>
        <p:txBody>
          <a:bodyPr>
            <a:noAutofit/>
          </a:bodyPr>
          <a:lstStyle>
            <a:lvl1pPr>
              <a:defRPr sz="1100" b="0" i="0" cap="all" spc="150" baseline="0">
                <a:solidFill>
                  <a:schemeClr val="accent1"/>
                </a:solidFill>
                <a:latin typeface="Aptos" panose="020B0004020202020204" pitchFamily="34" charset="0"/>
              </a:defRPr>
            </a:lvl1pPr>
          </a:lstStyle>
          <a:p>
            <a:pPr lvl="0"/>
            <a:r>
              <a:rPr lang="en-GB" dirty="0"/>
              <a:t>Click to edit Master text styles</a:t>
            </a:r>
          </a:p>
        </p:txBody>
      </p:sp>
    </p:spTree>
    <p:extLst>
      <p:ext uri="{BB962C8B-B14F-4D97-AF65-F5344CB8AC3E}">
        <p14:creationId xmlns:p14="http://schemas.microsoft.com/office/powerpoint/2010/main" val="10427668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with Image Narr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2E8C5-CC58-1D1E-872E-3C562D6E4A47}"/>
              </a:ext>
            </a:extLst>
          </p:cNvPr>
          <p:cNvSpPr>
            <a:spLocks noGrp="1"/>
          </p:cNvSpPr>
          <p:nvPr>
            <p:ph type="title"/>
          </p:nvPr>
        </p:nvSpPr>
        <p:spPr>
          <a:xfrm>
            <a:off x="550863" y="503555"/>
            <a:ext cx="5957513" cy="1142364"/>
          </a:xfr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0BA2FEF-3A2E-E256-819D-2299FDA27F9B}"/>
              </a:ext>
            </a:extLst>
          </p:cNvPr>
          <p:cNvSpPr>
            <a:spLocks noGrp="1"/>
          </p:cNvSpPr>
          <p:nvPr>
            <p:ph sz="half" idx="1"/>
          </p:nvPr>
        </p:nvSpPr>
        <p:spPr>
          <a:xfrm>
            <a:off x="550863" y="1645919"/>
            <a:ext cx="5957513" cy="453104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lide Number Placeholder 6">
            <a:extLst>
              <a:ext uri="{FF2B5EF4-FFF2-40B4-BE49-F238E27FC236}">
                <a16:creationId xmlns:a16="http://schemas.microsoft.com/office/drawing/2014/main" id="{0BBF5F08-56EF-D192-66E9-21914B0D5A60}"/>
              </a:ext>
            </a:extLst>
          </p:cNvPr>
          <p:cNvSpPr>
            <a:spLocks noGrp="1"/>
          </p:cNvSpPr>
          <p:nvPr>
            <p:ph type="sldNum" sz="quarter" idx="12"/>
          </p:nvPr>
        </p:nvSpPr>
        <p:spPr/>
        <p:txBody>
          <a:bodyPr/>
          <a:lstStyle/>
          <a:p>
            <a:fld id="{44F5EFEA-D661-324A-A61E-E78277332FD7}" type="slidenum">
              <a:rPr lang="en-US" smtClean="0"/>
              <a:t>‹#›</a:t>
            </a:fld>
            <a:endParaRPr lang="en-US"/>
          </a:p>
        </p:txBody>
      </p:sp>
      <p:pic>
        <p:nvPicPr>
          <p:cNvPr id="11" name="Graphic 10">
            <a:extLst>
              <a:ext uri="{FF2B5EF4-FFF2-40B4-BE49-F238E27FC236}">
                <a16:creationId xmlns:a16="http://schemas.microsoft.com/office/drawing/2014/main" id="{E1CEC798-3284-BBA0-77DA-27B2EED42FD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52187" y="6442966"/>
            <a:ext cx="388950" cy="228604"/>
          </a:xfrm>
          <a:prstGeom prst="rect">
            <a:avLst/>
          </a:prstGeom>
        </p:spPr>
      </p:pic>
      <p:sp>
        <p:nvSpPr>
          <p:cNvPr id="23" name="Picture Placeholder 22">
            <a:extLst>
              <a:ext uri="{FF2B5EF4-FFF2-40B4-BE49-F238E27FC236}">
                <a16:creationId xmlns:a16="http://schemas.microsoft.com/office/drawing/2014/main" id="{F00EC5B6-3C1A-CFF7-7D9C-7169ECF2A28C}"/>
              </a:ext>
            </a:extLst>
          </p:cNvPr>
          <p:cNvSpPr>
            <a:spLocks noGrp="1"/>
          </p:cNvSpPr>
          <p:nvPr>
            <p:ph type="pic" sz="quarter" idx="13"/>
          </p:nvPr>
        </p:nvSpPr>
        <p:spPr>
          <a:xfrm>
            <a:off x="7112886" y="0"/>
            <a:ext cx="5079115" cy="6857743"/>
          </a:xfrm>
          <a:custGeom>
            <a:avLst/>
            <a:gdLst>
              <a:gd name="connsiteX0" fmla="*/ 0 w 5079115"/>
              <a:gd name="connsiteY0" fmla="*/ 0 h 6857743"/>
              <a:gd name="connsiteX1" fmla="*/ 5079115 w 5079115"/>
              <a:gd name="connsiteY1" fmla="*/ 0 h 6857743"/>
              <a:gd name="connsiteX2" fmla="*/ 5079115 w 5079115"/>
              <a:gd name="connsiteY2" fmla="*/ 6857743 h 6857743"/>
              <a:gd name="connsiteX3" fmla="*/ 2380104 w 5079115"/>
              <a:gd name="connsiteY3" fmla="*/ 6857743 h 6857743"/>
              <a:gd name="connsiteX4" fmla="*/ 0 w 5079115"/>
              <a:gd name="connsiteY4" fmla="*/ 4905481 h 6857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9115" h="6857743">
                <a:moveTo>
                  <a:pt x="0" y="0"/>
                </a:moveTo>
                <a:lnTo>
                  <a:pt x="5079115" y="0"/>
                </a:lnTo>
                <a:lnTo>
                  <a:pt x="5079115" y="6857743"/>
                </a:lnTo>
                <a:lnTo>
                  <a:pt x="2380104" y="6857743"/>
                </a:lnTo>
                <a:lnTo>
                  <a:pt x="0" y="4905481"/>
                </a:lnTo>
                <a:close/>
              </a:path>
            </a:pathLst>
          </a:custGeom>
          <a:solidFill>
            <a:schemeClr val="bg1">
              <a:lumMod val="95000"/>
            </a:schemeClr>
          </a:solidFill>
          <a:effectLst>
            <a:outerShdw blurRad="508000" dir="5400000" algn="tr" rotWithShape="0">
              <a:prstClr val="black">
                <a:alpha val="30000"/>
              </a:prstClr>
            </a:outerShdw>
          </a:effectLst>
        </p:spPr>
        <p:txBody>
          <a:bodyPr wrap="square" bIns="576000" anchor="ctr">
            <a:noAutofit/>
          </a:bodyPr>
          <a:lstStyle>
            <a:lvl1pPr algn="ctr">
              <a:defRPr sz="900" b="0" i="0">
                <a:solidFill>
                  <a:schemeClr val="tx2"/>
                </a:solidFill>
                <a:latin typeface="Aptos" panose="020B0004020202020204" pitchFamily="34" charset="0"/>
              </a:defRPr>
            </a:lvl1pPr>
          </a:lstStyle>
          <a:p>
            <a:endParaRPr lang="en-GB"/>
          </a:p>
        </p:txBody>
      </p:sp>
      <p:sp>
        <p:nvSpPr>
          <p:cNvPr id="4" name="Text Placeholder 8">
            <a:extLst>
              <a:ext uri="{FF2B5EF4-FFF2-40B4-BE49-F238E27FC236}">
                <a16:creationId xmlns:a16="http://schemas.microsoft.com/office/drawing/2014/main" id="{BC109E65-0E3D-CA1C-CC41-C39351540E0F}"/>
              </a:ext>
            </a:extLst>
          </p:cNvPr>
          <p:cNvSpPr>
            <a:spLocks noGrp="1"/>
          </p:cNvSpPr>
          <p:nvPr>
            <p:ph type="body" sz="quarter" idx="14"/>
          </p:nvPr>
        </p:nvSpPr>
        <p:spPr>
          <a:xfrm>
            <a:off x="550862" y="998044"/>
            <a:ext cx="5957513" cy="320675"/>
          </a:xfrm>
        </p:spPr>
        <p:txBody>
          <a:bodyPr>
            <a:noAutofit/>
          </a:bodyPr>
          <a:lstStyle>
            <a:lvl1pPr>
              <a:defRPr sz="1100" b="0" i="0" cap="all" spc="150" baseline="0">
                <a:solidFill>
                  <a:schemeClr val="accent1"/>
                </a:solidFill>
                <a:latin typeface="Aptos" panose="020B0004020202020204" pitchFamily="34" charset="0"/>
              </a:defRPr>
            </a:lvl1pPr>
          </a:lstStyle>
          <a:p>
            <a:pPr lvl="0"/>
            <a:r>
              <a:rPr lang="en-GB" dirty="0"/>
              <a:t>Click to edit Master text styles</a:t>
            </a:r>
          </a:p>
        </p:txBody>
      </p:sp>
    </p:spTree>
    <p:extLst>
      <p:ext uri="{BB962C8B-B14F-4D97-AF65-F5344CB8AC3E}">
        <p14:creationId xmlns:p14="http://schemas.microsoft.com/office/powerpoint/2010/main" val="31315879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Content with Image W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2E8C5-CC58-1D1E-872E-3C562D6E4A47}"/>
              </a:ext>
            </a:extLst>
          </p:cNvPr>
          <p:cNvSpPr>
            <a:spLocks noGrp="1"/>
          </p:cNvSpPr>
          <p:nvPr>
            <p:ph type="title"/>
          </p:nvPr>
        </p:nvSpPr>
        <p:spPr>
          <a:xfrm>
            <a:off x="550863" y="503555"/>
            <a:ext cx="4999545" cy="1142364"/>
          </a:xfr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0BA2FEF-3A2E-E256-819D-2299FDA27F9B}"/>
              </a:ext>
            </a:extLst>
          </p:cNvPr>
          <p:cNvSpPr>
            <a:spLocks noGrp="1"/>
          </p:cNvSpPr>
          <p:nvPr>
            <p:ph sz="half" idx="1"/>
          </p:nvPr>
        </p:nvSpPr>
        <p:spPr>
          <a:xfrm>
            <a:off x="550863" y="1645919"/>
            <a:ext cx="4999545" cy="453104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lide Number Placeholder 6">
            <a:extLst>
              <a:ext uri="{FF2B5EF4-FFF2-40B4-BE49-F238E27FC236}">
                <a16:creationId xmlns:a16="http://schemas.microsoft.com/office/drawing/2014/main" id="{0BBF5F08-56EF-D192-66E9-21914B0D5A60}"/>
              </a:ext>
            </a:extLst>
          </p:cNvPr>
          <p:cNvSpPr>
            <a:spLocks noGrp="1"/>
          </p:cNvSpPr>
          <p:nvPr>
            <p:ph type="sldNum" sz="quarter" idx="12"/>
          </p:nvPr>
        </p:nvSpPr>
        <p:spPr/>
        <p:txBody>
          <a:bodyPr/>
          <a:lstStyle/>
          <a:p>
            <a:fld id="{44F5EFEA-D661-324A-A61E-E78277332FD7}" type="slidenum">
              <a:rPr lang="en-US" smtClean="0"/>
              <a:t>‹#›</a:t>
            </a:fld>
            <a:endParaRPr lang="en-US"/>
          </a:p>
        </p:txBody>
      </p:sp>
      <p:pic>
        <p:nvPicPr>
          <p:cNvPr id="11" name="Graphic 10">
            <a:extLst>
              <a:ext uri="{FF2B5EF4-FFF2-40B4-BE49-F238E27FC236}">
                <a16:creationId xmlns:a16="http://schemas.microsoft.com/office/drawing/2014/main" id="{E1CEC798-3284-BBA0-77DA-27B2EED42FD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52187" y="6442966"/>
            <a:ext cx="388950" cy="228604"/>
          </a:xfrm>
          <a:prstGeom prst="rect">
            <a:avLst/>
          </a:prstGeom>
        </p:spPr>
      </p:pic>
      <p:sp>
        <p:nvSpPr>
          <p:cNvPr id="4" name="Text Placeholder 8">
            <a:extLst>
              <a:ext uri="{FF2B5EF4-FFF2-40B4-BE49-F238E27FC236}">
                <a16:creationId xmlns:a16="http://schemas.microsoft.com/office/drawing/2014/main" id="{89002AAF-458B-9667-F2CE-E63E827392C3}"/>
              </a:ext>
            </a:extLst>
          </p:cNvPr>
          <p:cNvSpPr>
            <a:spLocks noGrp="1"/>
          </p:cNvSpPr>
          <p:nvPr>
            <p:ph type="body" sz="quarter" idx="14"/>
          </p:nvPr>
        </p:nvSpPr>
        <p:spPr>
          <a:xfrm>
            <a:off x="550862" y="998044"/>
            <a:ext cx="4999545" cy="320675"/>
          </a:xfrm>
        </p:spPr>
        <p:txBody>
          <a:bodyPr>
            <a:noAutofit/>
          </a:bodyPr>
          <a:lstStyle>
            <a:lvl1pPr>
              <a:defRPr sz="1100" b="0" i="0" cap="all" spc="150" baseline="0">
                <a:solidFill>
                  <a:schemeClr val="accent1"/>
                </a:solidFill>
                <a:latin typeface="Aptos" panose="020B0004020202020204" pitchFamily="34" charset="0"/>
              </a:defRPr>
            </a:lvl1pPr>
          </a:lstStyle>
          <a:p>
            <a:pPr lvl="0"/>
            <a:r>
              <a:rPr lang="en-GB" dirty="0"/>
              <a:t>Click to edit Master text styles</a:t>
            </a:r>
          </a:p>
        </p:txBody>
      </p:sp>
      <p:sp>
        <p:nvSpPr>
          <p:cNvPr id="19" name="Picture Placeholder 18">
            <a:extLst>
              <a:ext uri="{FF2B5EF4-FFF2-40B4-BE49-F238E27FC236}">
                <a16:creationId xmlns:a16="http://schemas.microsoft.com/office/drawing/2014/main" id="{F408DD60-C92A-1F53-0D79-B4D041FB4118}"/>
              </a:ext>
            </a:extLst>
          </p:cNvPr>
          <p:cNvSpPr>
            <a:spLocks noGrp="1"/>
          </p:cNvSpPr>
          <p:nvPr>
            <p:ph type="pic" sz="quarter" idx="15"/>
          </p:nvPr>
        </p:nvSpPr>
        <p:spPr>
          <a:xfrm>
            <a:off x="6084277" y="0"/>
            <a:ext cx="6107724" cy="6858000"/>
          </a:xfrm>
          <a:custGeom>
            <a:avLst/>
            <a:gdLst>
              <a:gd name="connsiteX0" fmla="*/ 0 w 6107724"/>
              <a:gd name="connsiteY0" fmla="*/ 0 h 6858000"/>
              <a:gd name="connsiteX1" fmla="*/ 6107724 w 6107724"/>
              <a:gd name="connsiteY1" fmla="*/ 0 h 6858000"/>
              <a:gd name="connsiteX2" fmla="*/ 6107724 w 6107724"/>
              <a:gd name="connsiteY2" fmla="*/ 5334675 h 6858000"/>
              <a:gd name="connsiteX3" fmla="*/ 4269727 w 6107724"/>
              <a:gd name="connsiteY3" fmla="*/ 6858000 h 6858000"/>
              <a:gd name="connsiteX4" fmla="*/ 4263534 w 6107724"/>
              <a:gd name="connsiteY4" fmla="*/ 6858000 h 6858000"/>
              <a:gd name="connsiteX5" fmla="*/ 0 w 6107724"/>
              <a:gd name="connsiteY5" fmla="*/ 349935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07724" h="6858000">
                <a:moveTo>
                  <a:pt x="0" y="0"/>
                </a:moveTo>
                <a:lnTo>
                  <a:pt x="6107724" y="0"/>
                </a:lnTo>
                <a:lnTo>
                  <a:pt x="6107724" y="5334675"/>
                </a:lnTo>
                <a:lnTo>
                  <a:pt x="4269727" y="6858000"/>
                </a:lnTo>
                <a:lnTo>
                  <a:pt x="4263534" y="6858000"/>
                </a:lnTo>
                <a:lnTo>
                  <a:pt x="0" y="3499359"/>
                </a:lnTo>
                <a:close/>
              </a:path>
            </a:pathLst>
          </a:custGeom>
          <a:solidFill>
            <a:schemeClr val="bg1">
              <a:lumMod val="95000"/>
            </a:schemeClr>
          </a:solidFill>
          <a:effectLst>
            <a:outerShdw blurRad="508000" dir="5400000" algn="tl" rotWithShape="0">
              <a:prstClr val="black">
                <a:alpha val="30000"/>
              </a:prstClr>
            </a:outerShdw>
          </a:effectLst>
        </p:spPr>
        <p:txBody>
          <a:bodyPr wrap="square" bIns="540000" anchor="ctr">
            <a:noAutofit/>
          </a:bodyPr>
          <a:lstStyle>
            <a:lvl1pPr algn="ctr">
              <a:defRPr sz="900">
                <a:solidFill>
                  <a:schemeClr val="tx2"/>
                </a:solidFill>
              </a:defRPr>
            </a:lvl1pPr>
          </a:lstStyle>
          <a:p>
            <a:endParaRPr lang="en-GB"/>
          </a:p>
        </p:txBody>
      </p:sp>
    </p:spTree>
    <p:extLst>
      <p:ext uri="{BB962C8B-B14F-4D97-AF65-F5344CB8AC3E}">
        <p14:creationId xmlns:p14="http://schemas.microsoft.com/office/powerpoint/2010/main" val="4421600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Content with Image Narr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2E8C5-CC58-1D1E-872E-3C562D6E4A47}"/>
              </a:ext>
            </a:extLst>
          </p:cNvPr>
          <p:cNvSpPr>
            <a:spLocks noGrp="1"/>
          </p:cNvSpPr>
          <p:nvPr>
            <p:ph type="title"/>
          </p:nvPr>
        </p:nvSpPr>
        <p:spPr>
          <a:xfrm>
            <a:off x="550863" y="503555"/>
            <a:ext cx="5957513" cy="1142364"/>
          </a:xfr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0BA2FEF-3A2E-E256-819D-2299FDA27F9B}"/>
              </a:ext>
            </a:extLst>
          </p:cNvPr>
          <p:cNvSpPr>
            <a:spLocks noGrp="1"/>
          </p:cNvSpPr>
          <p:nvPr>
            <p:ph sz="half" idx="1"/>
          </p:nvPr>
        </p:nvSpPr>
        <p:spPr>
          <a:xfrm>
            <a:off x="550863" y="1645919"/>
            <a:ext cx="5957513" cy="453104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lide Number Placeholder 6">
            <a:extLst>
              <a:ext uri="{FF2B5EF4-FFF2-40B4-BE49-F238E27FC236}">
                <a16:creationId xmlns:a16="http://schemas.microsoft.com/office/drawing/2014/main" id="{0BBF5F08-56EF-D192-66E9-21914B0D5A60}"/>
              </a:ext>
            </a:extLst>
          </p:cNvPr>
          <p:cNvSpPr>
            <a:spLocks noGrp="1"/>
          </p:cNvSpPr>
          <p:nvPr>
            <p:ph type="sldNum" sz="quarter" idx="12"/>
          </p:nvPr>
        </p:nvSpPr>
        <p:spPr/>
        <p:txBody>
          <a:bodyPr/>
          <a:lstStyle/>
          <a:p>
            <a:fld id="{44F5EFEA-D661-324A-A61E-E78277332FD7}" type="slidenum">
              <a:rPr lang="en-US" smtClean="0"/>
              <a:t>‹#›</a:t>
            </a:fld>
            <a:endParaRPr lang="en-US"/>
          </a:p>
        </p:txBody>
      </p:sp>
      <p:pic>
        <p:nvPicPr>
          <p:cNvPr id="11" name="Graphic 10">
            <a:extLst>
              <a:ext uri="{FF2B5EF4-FFF2-40B4-BE49-F238E27FC236}">
                <a16:creationId xmlns:a16="http://schemas.microsoft.com/office/drawing/2014/main" id="{E1CEC798-3284-BBA0-77DA-27B2EED42FD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52187" y="6442966"/>
            <a:ext cx="388950" cy="228604"/>
          </a:xfrm>
          <a:prstGeom prst="rect">
            <a:avLst/>
          </a:prstGeom>
        </p:spPr>
      </p:pic>
      <p:sp>
        <p:nvSpPr>
          <p:cNvPr id="4" name="Text Placeholder 8">
            <a:extLst>
              <a:ext uri="{FF2B5EF4-FFF2-40B4-BE49-F238E27FC236}">
                <a16:creationId xmlns:a16="http://schemas.microsoft.com/office/drawing/2014/main" id="{BC109E65-0E3D-CA1C-CC41-C39351540E0F}"/>
              </a:ext>
            </a:extLst>
          </p:cNvPr>
          <p:cNvSpPr>
            <a:spLocks noGrp="1"/>
          </p:cNvSpPr>
          <p:nvPr>
            <p:ph type="body" sz="quarter" idx="14"/>
          </p:nvPr>
        </p:nvSpPr>
        <p:spPr>
          <a:xfrm>
            <a:off x="550862" y="998044"/>
            <a:ext cx="5957513" cy="320675"/>
          </a:xfrm>
        </p:spPr>
        <p:txBody>
          <a:bodyPr>
            <a:noAutofit/>
          </a:bodyPr>
          <a:lstStyle>
            <a:lvl1pPr>
              <a:defRPr sz="1100" b="0" i="0" cap="all" spc="150" baseline="0">
                <a:solidFill>
                  <a:schemeClr val="accent1"/>
                </a:solidFill>
                <a:latin typeface="Aptos" panose="020B0004020202020204" pitchFamily="34" charset="0"/>
              </a:defRPr>
            </a:lvl1pPr>
          </a:lstStyle>
          <a:p>
            <a:pPr lvl="0"/>
            <a:r>
              <a:rPr lang="en-GB" dirty="0"/>
              <a:t>Click to edit Master text styles</a:t>
            </a:r>
          </a:p>
        </p:txBody>
      </p:sp>
      <p:sp>
        <p:nvSpPr>
          <p:cNvPr id="19" name="Picture Placeholder 18">
            <a:extLst>
              <a:ext uri="{FF2B5EF4-FFF2-40B4-BE49-F238E27FC236}">
                <a16:creationId xmlns:a16="http://schemas.microsoft.com/office/drawing/2014/main" id="{284AAB19-36E0-099D-B481-49B287982826}"/>
              </a:ext>
            </a:extLst>
          </p:cNvPr>
          <p:cNvSpPr>
            <a:spLocks noGrp="1"/>
          </p:cNvSpPr>
          <p:nvPr>
            <p:ph type="pic" sz="quarter" idx="15"/>
          </p:nvPr>
        </p:nvSpPr>
        <p:spPr>
          <a:xfrm>
            <a:off x="7112885" y="0"/>
            <a:ext cx="5079115" cy="6858000"/>
          </a:xfrm>
          <a:custGeom>
            <a:avLst/>
            <a:gdLst>
              <a:gd name="connsiteX0" fmla="*/ 0 w 5079115"/>
              <a:gd name="connsiteY0" fmla="*/ 0 h 6858000"/>
              <a:gd name="connsiteX1" fmla="*/ 5079115 w 5079115"/>
              <a:gd name="connsiteY1" fmla="*/ 0 h 6858000"/>
              <a:gd name="connsiteX2" fmla="*/ 5079115 w 5079115"/>
              <a:gd name="connsiteY2" fmla="*/ 5499260 h 6858000"/>
              <a:gd name="connsiteX3" fmla="*/ 3439701 w 5079115"/>
              <a:gd name="connsiteY3" fmla="*/ 6858000 h 6858000"/>
              <a:gd name="connsiteX4" fmla="*/ 3433508 w 5079115"/>
              <a:gd name="connsiteY4" fmla="*/ 6858000 h 6858000"/>
              <a:gd name="connsiteX5" fmla="*/ 0 w 5079115"/>
              <a:gd name="connsiteY5" fmla="*/ 415322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9115" h="6858000">
                <a:moveTo>
                  <a:pt x="0" y="0"/>
                </a:moveTo>
                <a:lnTo>
                  <a:pt x="5079115" y="0"/>
                </a:lnTo>
                <a:lnTo>
                  <a:pt x="5079115" y="5499260"/>
                </a:lnTo>
                <a:lnTo>
                  <a:pt x="3439701" y="6858000"/>
                </a:lnTo>
                <a:lnTo>
                  <a:pt x="3433508" y="6858000"/>
                </a:lnTo>
                <a:lnTo>
                  <a:pt x="0" y="4153220"/>
                </a:lnTo>
                <a:close/>
              </a:path>
            </a:pathLst>
          </a:custGeom>
          <a:solidFill>
            <a:schemeClr val="bg1">
              <a:lumMod val="95000"/>
            </a:schemeClr>
          </a:solidFill>
          <a:effectLst>
            <a:outerShdw blurRad="508000" dir="5400000" algn="tl" rotWithShape="0">
              <a:prstClr val="black">
                <a:alpha val="30000"/>
              </a:prstClr>
            </a:outerShdw>
          </a:effectLst>
        </p:spPr>
        <p:txBody>
          <a:bodyPr wrap="square" bIns="540000" anchor="ctr">
            <a:noAutofit/>
          </a:bodyPr>
          <a:lstStyle>
            <a:lvl1pPr algn="ctr">
              <a:defRPr sz="900"/>
            </a:lvl1pPr>
          </a:lstStyle>
          <a:p>
            <a:endParaRPr lang="en-GB"/>
          </a:p>
        </p:txBody>
      </p:sp>
    </p:spTree>
    <p:extLst>
      <p:ext uri="{BB962C8B-B14F-4D97-AF65-F5344CB8AC3E}">
        <p14:creationId xmlns:p14="http://schemas.microsoft.com/office/powerpoint/2010/main" val="36275437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ontent with Image Narrow">
    <p:bg>
      <p:bgPr>
        <a:gradFill>
          <a:gsLst>
            <a:gs pos="5000">
              <a:schemeClr val="accent1"/>
            </a:gs>
            <a:gs pos="95000">
              <a:schemeClr val="accent3"/>
            </a:gs>
          </a:gsLst>
          <a:lin ang="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2E8C5-CC58-1D1E-872E-3C562D6E4A47}"/>
              </a:ext>
            </a:extLst>
          </p:cNvPr>
          <p:cNvSpPr>
            <a:spLocks noGrp="1"/>
          </p:cNvSpPr>
          <p:nvPr>
            <p:ph type="title"/>
          </p:nvPr>
        </p:nvSpPr>
        <p:spPr>
          <a:xfrm>
            <a:off x="550863" y="503555"/>
            <a:ext cx="5957513" cy="1142364"/>
          </a:xfrm>
        </p:spPr>
        <p:txBody>
          <a:bodyPr>
            <a:noAutofit/>
          </a:bodyPr>
          <a:lstStyle>
            <a:lvl1pPr>
              <a:defRPr>
                <a:solidFill>
                  <a:schemeClr val="bg1"/>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0BA2FEF-3A2E-E256-819D-2299FDA27F9B}"/>
              </a:ext>
            </a:extLst>
          </p:cNvPr>
          <p:cNvSpPr>
            <a:spLocks noGrp="1"/>
          </p:cNvSpPr>
          <p:nvPr>
            <p:ph sz="half" idx="1"/>
          </p:nvPr>
        </p:nvSpPr>
        <p:spPr>
          <a:xfrm>
            <a:off x="550863" y="1645919"/>
            <a:ext cx="5957513" cy="4531043"/>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Slide Number Placeholder 6">
            <a:extLst>
              <a:ext uri="{FF2B5EF4-FFF2-40B4-BE49-F238E27FC236}">
                <a16:creationId xmlns:a16="http://schemas.microsoft.com/office/drawing/2014/main" id="{0BBF5F08-56EF-D192-66E9-21914B0D5A60}"/>
              </a:ext>
            </a:extLst>
          </p:cNvPr>
          <p:cNvSpPr>
            <a:spLocks noGrp="1"/>
          </p:cNvSpPr>
          <p:nvPr>
            <p:ph type="sldNum" sz="quarter" idx="12"/>
          </p:nvPr>
        </p:nvSpPr>
        <p:spPr/>
        <p:txBody>
          <a:bodyPr/>
          <a:lstStyle>
            <a:lvl1pPr>
              <a:defRPr>
                <a:solidFill>
                  <a:schemeClr val="bg1"/>
                </a:solidFill>
              </a:defRPr>
            </a:lvl1pPr>
          </a:lstStyle>
          <a:p>
            <a:fld id="{44F5EFEA-D661-324A-A61E-E78277332FD7}" type="slidenum">
              <a:rPr lang="en-US" smtClean="0"/>
              <a:pPr/>
              <a:t>‹#›</a:t>
            </a:fld>
            <a:endParaRPr lang="en-US"/>
          </a:p>
        </p:txBody>
      </p:sp>
      <p:pic>
        <p:nvPicPr>
          <p:cNvPr id="11" name="Graphic 10">
            <a:extLst>
              <a:ext uri="{FF2B5EF4-FFF2-40B4-BE49-F238E27FC236}">
                <a16:creationId xmlns:a16="http://schemas.microsoft.com/office/drawing/2014/main" id="{E1CEC798-3284-BBA0-77DA-27B2EED42FD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52187" y="6442966"/>
            <a:ext cx="388950" cy="228604"/>
          </a:xfrm>
          <a:prstGeom prst="rect">
            <a:avLst/>
          </a:prstGeom>
        </p:spPr>
      </p:pic>
      <p:sp>
        <p:nvSpPr>
          <p:cNvPr id="23" name="Picture Placeholder 22">
            <a:extLst>
              <a:ext uri="{FF2B5EF4-FFF2-40B4-BE49-F238E27FC236}">
                <a16:creationId xmlns:a16="http://schemas.microsoft.com/office/drawing/2014/main" id="{F00EC5B6-3C1A-CFF7-7D9C-7169ECF2A28C}"/>
              </a:ext>
            </a:extLst>
          </p:cNvPr>
          <p:cNvSpPr>
            <a:spLocks noGrp="1"/>
          </p:cNvSpPr>
          <p:nvPr>
            <p:ph type="pic" sz="quarter" idx="13"/>
          </p:nvPr>
        </p:nvSpPr>
        <p:spPr>
          <a:xfrm>
            <a:off x="7112886" y="0"/>
            <a:ext cx="5079115" cy="6857743"/>
          </a:xfrm>
          <a:custGeom>
            <a:avLst/>
            <a:gdLst>
              <a:gd name="connsiteX0" fmla="*/ 0 w 5079115"/>
              <a:gd name="connsiteY0" fmla="*/ 0 h 6857743"/>
              <a:gd name="connsiteX1" fmla="*/ 5079115 w 5079115"/>
              <a:gd name="connsiteY1" fmla="*/ 0 h 6857743"/>
              <a:gd name="connsiteX2" fmla="*/ 5079115 w 5079115"/>
              <a:gd name="connsiteY2" fmla="*/ 6857743 h 6857743"/>
              <a:gd name="connsiteX3" fmla="*/ 2380104 w 5079115"/>
              <a:gd name="connsiteY3" fmla="*/ 6857743 h 6857743"/>
              <a:gd name="connsiteX4" fmla="*/ 0 w 5079115"/>
              <a:gd name="connsiteY4" fmla="*/ 4905481 h 6857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9115" h="6857743">
                <a:moveTo>
                  <a:pt x="0" y="0"/>
                </a:moveTo>
                <a:lnTo>
                  <a:pt x="5079115" y="0"/>
                </a:lnTo>
                <a:lnTo>
                  <a:pt x="5079115" y="6857743"/>
                </a:lnTo>
                <a:lnTo>
                  <a:pt x="2380104" y="6857743"/>
                </a:lnTo>
                <a:lnTo>
                  <a:pt x="0" y="4905481"/>
                </a:lnTo>
                <a:close/>
              </a:path>
            </a:pathLst>
          </a:custGeom>
          <a:solidFill>
            <a:schemeClr val="bg1">
              <a:lumMod val="95000"/>
            </a:schemeClr>
          </a:solidFill>
          <a:effectLst>
            <a:outerShdw blurRad="508000" dir="5400000" algn="tr" rotWithShape="0">
              <a:prstClr val="black">
                <a:alpha val="30000"/>
              </a:prstClr>
            </a:outerShdw>
          </a:effectLst>
        </p:spPr>
        <p:txBody>
          <a:bodyPr wrap="square" bIns="576000" anchor="ctr">
            <a:noAutofit/>
          </a:bodyPr>
          <a:lstStyle>
            <a:lvl1pPr algn="ctr">
              <a:defRPr sz="900" b="0" i="0">
                <a:solidFill>
                  <a:schemeClr val="tx2"/>
                </a:solidFill>
                <a:latin typeface="Aptos" panose="020B0004020202020204" pitchFamily="34" charset="0"/>
              </a:defRPr>
            </a:lvl1pPr>
          </a:lstStyle>
          <a:p>
            <a:endParaRPr lang="en-GB"/>
          </a:p>
        </p:txBody>
      </p:sp>
      <p:sp>
        <p:nvSpPr>
          <p:cNvPr id="4" name="Text Placeholder 8">
            <a:extLst>
              <a:ext uri="{FF2B5EF4-FFF2-40B4-BE49-F238E27FC236}">
                <a16:creationId xmlns:a16="http://schemas.microsoft.com/office/drawing/2014/main" id="{C2025112-07E7-E1B5-8AA8-16B0BC75077E}"/>
              </a:ext>
            </a:extLst>
          </p:cNvPr>
          <p:cNvSpPr>
            <a:spLocks noGrp="1"/>
          </p:cNvSpPr>
          <p:nvPr>
            <p:ph type="body" sz="quarter" idx="14"/>
          </p:nvPr>
        </p:nvSpPr>
        <p:spPr>
          <a:xfrm>
            <a:off x="550862" y="998044"/>
            <a:ext cx="5957513" cy="320675"/>
          </a:xfrm>
        </p:spPr>
        <p:txBody>
          <a:bodyPr>
            <a:noAutofit/>
          </a:bodyPr>
          <a:lstStyle>
            <a:lvl1pPr>
              <a:defRPr sz="1100" b="0" i="0" cap="all" spc="150" baseline="0">
                <a:solidFill>
                  <a:schemeClr val="bg1"/>
                </a:solidFill>
                <a:latin typeface="Aptos" panose="020B0004020202020204" pitchFamily="34" charset="0"/>
              </a:defRPr>
            </a:lvl1pPr>
          </a:lstStyle>
          <a:p>
            <a:pPr lvl="0"/>
            <a:r>
              <a:rPr lang="en-GB" dirty="0"/>
              <a:t>Click to edit Master text styles</a:t>
            </a:r>
          </a:p>
        </p:txBody>
      </p:sp>
    </p:spTree>
    <p:extLst>
      <p:ext uri="{BB962C8B-B14F-4D97-AF65-F5344CB8AC3E}">
        <p14:creationId xmlns:p14="http://schemas.microsoft.com/office/powerpoint/2010/main" val="11193354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ontent with Image Wide">
    <p:bg>
      <p:bgPr>
        <a:gradFill>
          <a:gsLst>
            <a:gs pos="5000">
              <a:schemeClr val="accent1"/>
            </a:gs>
            <a:gs pos="95000">
              <a:schemeClr val="accent3"/>
            </a:gs>
          </a:gsLst>
          <a:lin ang="0" scaled="0"/>
        </a:gra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7A194EC-398E-28B1-5034-C2BA09883ACF}"/>
              </a:ext>
            </a:extLst>
          </p:cNvPr>
          <p:cNvSpPr>
            <a:spLocks noGrp="1"/>
          </p:cNvSpPr>
          <p:nvPr>
            <p:ph type="pic" sz="quarter" idx="14"/>
          </p:nvPr>
        </p:nvSpPr>
        <p:spPr>
          <a:xfrm>
            <a:off x="0" y="0"/>
            <a:ext cx="4978631" cy="6858000"/>
          </a:xfrm>
          <a:custGeom>
            <a:avLst/>
            <a:gdLst>
              <a:gd name="connsiteX0" fmla="*/ 0 w 4978631"/>
              <a:gd name="connsiteY0" fmla="*/ 0 h 6858000"/>
              <a:gd name="connsiteX1" fmla="*/ 4978631 w 4978631"/>
              <a:gd name="connsiteY1" fmla="*/ 0 h 6858000"/>
              <a:gd name="connsiteX2" fmla="*/ 4978631 w 4978631"/>
              <a:gd name="connsiteY2" fmla="*/ 4927849 h 6858000"/>
              <a:gd name="connsiteX3" fmla="*/ 2636431 w 4978631"/>
              <a:gd name="connsiteY3" fmla="*/ 6858000 h 6858000"/>
              <a:gd name="connsiteX4" fmla="*/ 0 w 4978631"/>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8631" h="6858000">
                <a:moveTo>
                  <a:pt x="0" y="0"/>
                </a:moveTo>
                <a:lnTo>
                  <a:pt x="4978631" y="0"/>
                </a:lnTo>
                <a:lnTo>
                  <a:pt x="4978631" y="4927849"/>
                </a:lnTo>
                <a:lnTo>
                  <a:pt x="2636431" y="6858000"/>
                </a:lnTo>
                <a:lnTo>
                  <a:pt x="0" y="6858000"/>
                </a:lnTo>
                <a:close/>
              </a:path>
            </a:pathLst>
          </a:custGeom>
          <a:solidFill>
            <a:schemeClr val="bg1">
              <a:lumMod val="95000"/>
            </a:schemeClr>
          </a:solidFill>
          <a:ln>
            <a:noFill/>
          </a:ln>
          <a:effectLst>
            <a:outerShdw blurRad="508000" dir="5400000" algn="tl" rotWithShape="0">
              <a:prstClr val="black">
                <a:alpha val="30000"/>
              </a:prstClr>
            </a:outerShdw>
          </a:effectLst>
        </p:spPr>
        <p:txBody>
          <a:bodyPr wrap="square" bIns="576000" anchor="ctr">
            <a:noAutofit/>
          </a:bodyPr>
          <a:lstStyle>
            <a:lvl1pPr algn="ctr">
              <a:defRPr sz="900" b="0" i="0">
                <a:solidFill>
                  <a:schemeClr val="accent2"/>
                </a:solidFill>
                <a:latin typeface="Aptos" panose="020B0004020202020204" pitchFamily="34" charset="0"/>
              </a:defRPr>
            </a:lvl1pPr>
          </a:lstStyle>
          <a:p>
            <a:endParaRPr lang="en-GB"/>
          </a:p>
        </p:txBody>
      </p:sp>
      <p:sp>
        <p:nvSpPr>
          <p:cNvPr id="2" name="Title 1">
            <a:extLst>
              <a:ext uri="{FF2B5EF4-FFF2-40B4-BE49-F238E27FC236}">
                <a16:creationId xmlns:a16="http://schemas.microsoft.com/office/drawing/2014/main" id="{E982E8C5-CC58-1D1E-872E-3C562D6E4A47}"/>
              </a:ext>
            </a:extLst>
          </p:cNvPr>
          <p:cNvSpPr>
            <a:spLocks noGrp="1"/>
          </p:cNvSpPr>
          <p:nvPr>
            <p:ph type="title"/>
          </p:nvPr>
        </p:nvSpPr>
        <p:spPr>
          <a:xfrm>
            <a:off x="5546801" y="503555"/>
            <a:ext cx="6116915" cy="1142364"/>
          </a:xfrm>
        </p:spPr>
        <p:txBody>
          <a:bodyPr>
            <a:noAutofit/>
          </a:bodyPr>
          <a:lstStyle>
            <a:lvl1pPr>
              <a:defRPr>
                <a:solidFill>
                  <a:schemeClr val="bg1"/>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0BA2FEF-3A2E-E256-819D-2299FDA27F9B}"/>
              </a:ext>
            </a:extLst>
          </p:cNvPr>
          <p:cNvSpPr>
            <a:spLocks noGrp="1"/>
          </p:cNvSpPr>
          <p:nvPr>
            <p:ph sz="half" idx="1"/>
          </p:nvPr>
        </p:nvSpPr>
        <p:spPr>
          <a:xfrm>
            <a:off x="5546801" y="1645919"/>
            <a:ext cx="6116915" cy="4531043"/>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Slide Number Placeholder 6">
            <a:extLst>
              <a:ext uri="{FF2B5EF4-FFF2-40B4-BE49-F238E27FC236}">
                <a16:creationId xmlns:a16="http://schemas.microsoft.com/office/drawing/2014/main" id="{0BBF5F08-56EF-D192-66E9-21914B0D5A60}"/>
              </a:ext>
            </a:extLst>
          </p:cNvPr>
          <p:cNvSpPr>
            <a:spLocks noGrp="1"/>
          </p:cNvSpPr>
          <p:nvPr>
            <p:ph type="sldNum" sz="quarter" idx="12"/>
          </p:nvPr>
        </p:nvSpPr>
        <p:spPr/>
        <p:txBody>
          <a:bodyPr/>
          <a:lstStyle>
            <a:lvl1pPr>
              <a:defRPr>
                <a:solidFill>
                  <a:schemeClr val="bg1"/>
                </a:solidFill>
              </a:defRPr>
            </a:lvl1pPr>
          </a:lstStyle>
          <a:p>
            <a:fld id="{44F5EFEA-D661-324A-A61E-E78277332FD7}" type="slidenum">
              <a:rPr lang="en-US" smtClean="0"/>
              <a:pPr/>
              <a:t>‹#›</a:t>
            </a:fld>
            <a:endParaRPr lang="en-US"/>
          </a:p>
        </p:txBody>
      </p:sp>
      <p:pic>
        <p:nvPicPr>
          <p:cNvPr id="11" name="Graphic 10">
            <a:extLst>
              <a:ext uri="{FF2B5EF4-FFF2-40B4-BE49-F238E27FC236}">
                <a16:creationId xmlns:a16="http://schemas.microsoft.com/office/drawing/2014/main" id="{E1CEC798-3284-BBA0-77DA-27B2EED42FD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52187" y="6442966"/>
            <a:ext cx="388950" cy="228604"/>
          </a:xfrm>
          <a:prstGeom prst="rect">
            <a:avLst/>
          </a:prstGeom>
        </p:spPr>
      </p:pic>
      <p:sp>
        <p:nvSpPr>
          <p:cNvPr id="5" name="Text Placeholder 8">
            <a:extLst>
              <a:ext uri="{FF2B5EF4-FFF2-40B4-BE49-F238E27FC236}">
                <a16:creationId xmlns:a16="http://schemas.microsoft.com/office/drawing/2014/main" id="{11F5ED11-16AE-7B29-8B81-1F67B2C42C9E}"/>
              </a:ext>
            </a:extLst>
          </p:cNvPr>
          <p:cNvSpPr>
            <a:spLocks noGrp="1"/>
          </p:cNvSpPr>
          <p:nvPr>
            <p:ph type="body" sz="quarter" idx="15"/>
          </p:nvPr>
        </p:nvSpPr>
        <p:spPr>
          <a:xfrm>
            <a:off x="5546801" y="998044"/>
            <a:ext cx="6116915" cy="320675"/>
          </a:xfrm>
        </p:spPr>
        <p:txBody>
          <a:bodyPr>
            <a:noAutofit/>
          </a:bodyPr>
          <a:lstStyle>
            <a:lvl1pPr>
              <a:defRPr sz="1100" b="0" i="0" cap="all" spc="150" baseline="0">
                <a:solidFill>
                  <a:schemeClr val="bg1"/>
                </a:solidFill>
                <a:latin typeface="Aptos" panose="020B0004020202020204" pitchFamily="34" charset="0"/>
              </a:defRPr>
            </a:lvl1pPr>
          </a:lstStyle>
          <a:p>
            <a:pPr lvl="0"/>
            <a:r>
              <a:rPr lang="en-GB" dirty="0"/>
              <a:t>Click to edit Master text styles</a:t>
            </a:r>
          </a:p>
        </p:txBody>
      </p:sp>
    </p:spTree>
    <p:extLst>
      <p:ext uri="{BB962C8B-B14F-4D97-AF65-F5344CB8AC3E}">
        <p14:creationId xmlns:p14="http://schemas.microsoft.com/office/powerpoint/2010/main" val="36869566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ontent with Image Wide">
    <p:bg>
      <p:bgPr>
        <a:gradFill>
          <a:gsLst>
            <a:gs pos="5000">
              <a:schemeClr val="accent1"/>
            </a:gs>
            <a:gs pos="95000">
              <a:schemeClr val="accent3"/>
            </a:gs>
          </a:gsLst>
          <a:lin ang="0" scaled="0"/>
        </a:gra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7A6A155-7549-5C88-1F30-ADE04CBA8463}"/>
              </a:ext>
            </a:extLst>
          </p:cNvPr>
          <p:cNvSpPr>
            <a:spLocks noGrp="1"/>
          </p:cNvSpPr>
          <p:nvPr>
            <p:ph type="pic" sz="quarter" idx="14"/>
          </p:nvPr>
        </p:nvSpPr>
        <p:spPr>
          <a:xfrm>
            <a:off x="0" y="0"/>
            <a:ext cx="6086475" cy="6858000"/>
          </a:xfrm>
          <a:custGeom>
            <a:avLst/>
            <a:gdLst>
              <a:gd name="connsiteX0" fmla="*/ 0 w 6086475"/>
              <a:gd name="connsiteY0" fmla="*/ 0 h 6858000"/>
              <a:gd name="connsiteX1" fmla="*/ 6086475 w 6086475"/>
              <a:gd name="connsiteY1" fmla="*/ 0 h 6858000"/>
              <a:gd name="connsiteX2" fmla="*/ 6086475 w 6086475"/>
              <a:gd name="connsiteY2" fmla="*/ 4927849 h 6858000"/>
              <a:gd name="connsiteX3" fmla="*/ 3744275 w 6086475"/>
              <a:gd name="connsiteY3" fmla="*/ 6858000 h 6858000"/>
              <a:gd name="connsiteX4" fmla="*/ 0 w 6086475"/>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6475" h="6858000">
                <a:moveTo>
                  <a:pt x="0" y="0"/>
                </a:moveTo>
                <a:lnTo>
                  <a:pt x="6086475" y="0"/>
                </a:lnTo>
                <a:lnTo>
                  <a:pt x="6086475" y="4927849"/>
                </a:lnTo>
                <a:lnTo>
                  <a:pt x="3744275" y="6858000"/>
                </a:lnTo>
                <a:lnTo>
                  <a:pt x="0" y="6858000"/>
                </a:lnTo>
                <a:close/>
              </a:path>
            </a:pathLst>
          </a:custGeom>
          <a:solidFill>
            <a:schemeClr val="bg1">
              <a:lumMod val="95000"/>
            </a:schemeClr>
          </a:solidFill>
          <a:ln>
            <a:noFill/>
          </a:ln>
          <a:effectLst>
            <a:outerShdw blurRad="508000" dir="5400000" algn="tl" rotWithShape="0">
              <a:prstClr val="black">
                <a:alpha val="30000"/>
              </a:prstClr>
            </a:outerShdw>
          </a:effectLst>
        </p:spPr>
        <p:txBody>
          <a:bodyPr wrap="square" bIns="576000" anchor="ctr">
            <a:noAutofit/>
          </a:bodyPr>
          <a:lstStyle>
            <a:lvl1pPr algn="ctr">
              <a:defRPr sz="900" b="0" i="0">
                <a:solidFill>
                  <a:schemeClr val="accent2"/>
                </a:solidFill>
                <a:latin typeface="Aptos" panose="020B0004020202020204" pitchFamily="34" charset="0"/>
              </a:defRPr>
            </a:lvl1pPr>
          </a:lstStyle>
          <a:p>
            <a:endParaRPr lang="en-GB"/>
          </a:p>
        </p:txBody>
      </p:sp>
      <p:sp>
        <p:nvSpPr>
          <p:cNvPr id="2" name="Title 1">
            <a:extLst>
              <a:ext uri="{FF2B5EF4-FFF2-40B4-BE49-F238E27FC236}">
                <a16:creationId xmlns:a16="http://schemas.microsoft.com/office/drawing/2014/main" id="{E982E8C5-CC58-1D1E-872E-3C562D6E4A47}"/>
              </a:ext>
            </a:extLst>
          </p:cNvPr>
          <p:cNvSpPr>
            <a:spLocks noGrp="1"/>
          </p:cNvSpPr>
          <p:nvPr>
            <p:ph type="title"/>
          </p:nvPr>
        </p:nvSpPr>
        <p:spPr>
          <a:xfrm>
            <a:off x="6641592" y="503555"/>
            <a:ext cx="4999545" cy="1142364"/>
          </a:xfrm>
        </p:spPr>
        <p:txBody>
          <a:bodyPr>
            <a:noAutofit/>
          </a:bodyPr>
          <a:lstStyle>
            <a:lvl1pPr>
              <a:defRPr>
                <a:solidFill>
                  <a:schemeClr val="bg1"/>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0BA2FEF-3A2E-E256-819D-2299FDA27F9B}"/>
              </a:ext>
            </a:extLst>
          </p:cNvPr>
          <p:cNvSpPr>
            <a:spLocks noGrp="1"/>
          </p:cNvSpPr>
          <p:nvPr>
            <p:ph sz="half" idx="1"/>
          </p:nvPr>
        </p:nvSpPr>
        <p:spPr>
          <a:xfrm>
            <a:off x="6641592" y="1645919"/>
            <a:ext cx="4999545" cy="4531043"/>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Slide Number Placeholder 6">
            <a:extLst>
              <a:ext uri="{FF2B5EF4-FFF2-40B4-BE49-F238E27FC236}">
                <a16:creationId xmlns:a16="http://schemas.microsoft.com/office/drawing/2014/main" id="{0BBF5F08-56EF-D192-66E9-21914B0D5A60}"/>
              </a:ext>
            </a:extLst>
          </p:cNvPr>
          <p:cNvSpPr>
            <a:spLocks noGrp="1"/>
          </p:cNvSpPr>
          <p:nvPr>
            <p:ph type="sldNum" sz="quarter" idx="12"/>
          </p:nvPr>
        </p:nvSpPr>
        <p:spPr/>
        <p:txBody>
          <a:bodyPr/>
          <a:lstStyle>
            <a:lvl1pPr>
              <a:defRPr>
                <a:solidFill>
                  <a:schemeClr val="bg1"/>
                </a:solidFill>
              </a:defRPr>
            </a:lvl1pPr>
          </a:lstStyle>
          <a:p>
            <a:fld id="{44F5EFEA-D661-324A-A61E-E78277332FD7}" type="slidenum">
              <a:rPr lang="en-US" smtClean="0"/>
              <a:pPr/>
              <a:t>‹#›</a:t>
            </a:fld>
            <a:endParaRPr lang="en-US"/>
          </a:p>
        </p:txBody>
      </p:sp>
      <p:pic>
        <p:nvPicPr>
          <p:cNvPr id="11" name="Graphic 10">
            <a:extLst>
              <a:ext uri="{FF2B5EF4-FFF2-40B4-BE49-F238E27FC236}">
                <a16:creationId xmlns:a16="http://schemas.microsoft.com/office/drawing/2014/main" id="{E1CEC798-3284-BBA0-77DA-27B2EED42FD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52187" y="6442966"/>
            <a:ext cx="388950" cy="228604"/>
          </a:xfrm>
          <a:prstGeom prst="rect">
            <a:avLst/>
          </a:prstGeom>
        </p:spPr>
      </p:pic>
      <p:sp>
        <p:nvSpPr>
          <p:cNvPr id="5" name="Text Placeholder 8">
            <a:extLst>
              <a:ext uri="{FF2B5EF4-FFF2-40B4-BE49-F238E27FC236}">
                <a16:creationId xmlns:a16="http://schemas.microsoft.com/office/drawing/2014/main" id="{213D5762-09E7-3FBE-2C5C-B3836E0E3BE0}"/>
              </a:ext>
            </a:extLst>
          </p:cNvPr>
          <p:cNvSpPr>
            <a:spLocks noGrp="1"/>
          </p:cNvSpPr>
          <p:nvPr>
            <p:ph type="body" sz="quarter" idx="15"/>
          </p:nvPr>
        </p:nvSpPr>
        <p:spPr>
          <a:xfrm>
            <a:off x="6641592" y="998044"/>
            <a:ext cx="4999545" cy="320675"/>
          </a:xfrm>
        </p:spPr>
        <p:txBody>
          <a:bodyPr>
            <a:noAutofit/>
          </a:bodyPr>
          <a:lstStyle>
            <a:lvl1pPr>
              <a:defRPr sz="1100" b="0" i="0" cap="all" spc="150" baseline="0">
                <a:solidFill>
                  <a:schemeClr val="bg1"/>
                </a:solidFill>
                <a:latin typeface="Aptos" panose="020B0004020202020204" pitchFamily="34" charset="0"/>
              </a:defRPr>
            </a:lvl1pPr>
          </a:lstStyle>
          <a:p>
            <a:pPr lvl="0"/>
            <a:r>
              <a:rPr lang="en-GB" dirty="0"/>
              <a:t>Click to edit Master text styles</a:t>
            </a:r>
          </a:p>
        </p:txBody>
      </p:sp>
    </p:spTree>
    <p:extLst>
      <p:ext uri="{BB962C8B-B14F-4D97-AF65-F5344CB8AC3E}">
        <p14:creationId xmlns:p14="http://schemas.microsoft.com/office/powerpoint/2010/main" val="17799475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Key Contac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2E8C5-CC58-1D1E-872E-3C562D6E4A47}"/>
              </a:ext>
            </a:extLst>
          </p:cNvPr>
          <p:cNvSpPr>
            <a:spLocks noGrp="1"/>
          </p:cNvSpPr>
          <p:nvPr>
            <p:ph type="title"/>
          </p:nvPr>
        </p:nvSpPr>
        <p:spPr>
          <a:xfrm>
            <a:off x="550863" y="503555"/>
            <a:ext cx="11090274" cy="494489"/>
          </a:xfrm>
        </p:spPr>
        <p:txBody>
          <a:bodyPr>
            <a:noAutofit/>
          </a:body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00BA2FEF-3A2E-E256-819D-2299FDA27F9B}"/>
              </a:ext>
            </a:extLst>
          </p:cNvPr>
          <p:cNvSpPr>
            <a:spLocks noGrp="1"/>
          </p:cNvSpPr>
          <p:nvPr>
            <p:ph sz="half" idx="1"/>
          </p:nvPr>
        </p:nvSpPr>
        <p:spPr>
          <a:xfrm>
            <a:off x="2017336" y="2768128"/>
            <a:ext cx="3723588" cy="3510125"/>
          </a:xfrm>
        </p:spPr>
        <p:txBody>
          <a:bodyPr>
            <a:noAutofit/>
          </a:bodyPr>
          <a:lstStyle>
            <a:lvl1pPr>
              <a:defRPr sz="1100"/>
            </a:lvl1pPr>
            <a:lvl2pPr marL="225425" indent="-217488">
              <a:tabLst/>
              <a:defRPr sz="1100"/>
            </a:lvl2pPr>
            <a:lvl3pPr marL="4763" indent="0">
              <a:buNone/>
              <a:tabLst/>
              <a:defRPr sz="1000" b="0" i="0" cap="all" spc="100" baseline="0">
                <a:solidFill>
                  <a:schemeClr val="accent1"/>
                </a:solidFill>
                <a:latin typeface="Aptos" panose="020B0004020202020204" pitchFamily="34" charset="0"/>
              </a:defRPr>
            </a:lvl3pPr>
          </a:lstStyle>
          <a:p>
            <a:pPr lvl="0"/>
            <a:r>
              <a:rPr lang="en-GB" dirty="0"/>
              <a:t>Click to edit Master text styles</a:t>
            </a:r>
          </a:p>
          <a:p>
            <a:pPr lvl="1"/>
            <a:r>
              <a:rPr lang="en-GB" dirty="0"/>
              <a:t>Second level</a:t>
            </a:r>
          </a:p>
          <a:p>
            <a:pPr lvl="2"/>
            <a:r>
              <a:rPr lang="en-GB" dirty="0"/>
              <a:t>Third level</a:t>
            </a:r>
            <a:endParaRPr lang="en-US" dirty="0"/>
          </a:p>
        </p:txBody>
      </p:sp>
      <p:sp>
        <p:nvSpPr>
          <p:cNvPr id="7" name="Slide Number Placeholder 6">
            <a:extLst>
              <a:ext uri="{FF2B5EF4-FFF2-40B4-BE49-F238E27FC236}">
                <a16:creationId xmlns:a16="http://schemas.microsoft.com/office/drawing/2014/main" id="{0BBF5F08-56EF-D192-66E9-21914B0D5A60}"/>
              </a:ext>
            </a:extLst>
          </p:cNvPr>
          <p:cNvSpPr>
            <a:spLocks noGrp="1"/>
          </p:cNvSpPr>
          <p:nvPr>
            <p:ph type="sldNum" sz="quarter" idx="12"/>
          </p:nvPr>
        </p:nvSpPr>
        <p:spPr/>
        <p:txBody>
          <a:bodyPr/>
          <a:lstStyle/>
          <a:p>
            <a:fld id="{44F5EFEA-D661-324A-A61E-E78277332FD7}" type="slidenum">
              <a:rPr lang="en-US" smtClean="0"/>
              <a:t>‹#›</a:t>
            </a:fld>
            <a:endParaRPr lang="en-US"/>
          </a:p>
        </p:txBody>
      </p:sp>
      <p:pic>
        <p:nvPicPr>
          <p:cNvPr id="8" name="Graphic 7">
            <a:extLst>
              <a:ext uri="{FF2B5EF4-FFF2-40B4-BE49-F238E27FC236}">
                <a16:creationId xmlns:a16="http://schemas.microsoft.com/office/drawing/2014/main" id="{B5E5C785-4731-E761-A734-886BF0AD5C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45836" y="6433440"/>
            <a:ext cx="407037" cy="249935"/>
          </a:xfrm>
          <a:prstGeom prst="rect">
            <a:avLst/>
          </a:prstGeom>
        </p:spPr>
      </p:pic>
      <p:sp>
        <p:nvSpPr>
          <p:cNvPr id="11" name="Content Placeholder 2">
            <a:extLst>
              <a:ext uri="{FF2B5EF4-FFF2-40B4-BE49-F238E27FC236}">
                <a16:creationId xmlns:a16="http://schemas.microsoft.com/office/drawing/2014/main" id="{F97D2323-B637-F149-33D4-F289158B2A38}"/>
              </a:ext>
            </a:extLst>
          </p:cNvPr>
          <p:cNvSpPr>
            <a:spLocks noGrp="1"/>
          </p:cNvSpPr>
          <p:nvPr>
            <p:ph sz="half" idx="14" hasCustomPrompt="1"/>
          </p:nvPr>
        </p:nvSpPr>
        <p:spPr>
          <a:xfrm>
            <a:off x="2017336" y="1527390"/>
            <a:ext cx="3893270" cy="517541"/>
          </a:xfrm>
        </p:spPr>
        <p:txBody>
          <a:bodyPr>
            <a:noAutofit/>
          </a:bodyPr>
          <a:lstStyle>
            <a:lvl1pPr>
              <a:defRPr sz="1900">
                <a:solidFill>
                  <a:schemeClr val="accent2"/>
                </a:solidFill>
                <a:latin typeface="Georgia" panose="02040502050405020303" pitchFamily="18" charset="0"/>
              </a:defRPr>
            </a:lvl1pPr>
            <a:lvl2pPr marL="7937" indent="0">
              <a:buNone/>
              <a:defRPr sz="1100" b="0" i="0">
                <a:solidFill>
                  <a:schemeClr val="accent2"/>
                </a:solidFill>
                <a:latin typeface="Aptos" panose="020B0004020202020204" pitchFamily="34" charset="0"/>
              </a:defRPr>
            </a:lvl2pPr>
          </a:lstStyle>
          <a:p>
            <a:pPr lvl="0"/>
            <a:r>
              <a:rPr lang="en-GB" dirty="0"/>
              <a:t>Name Surname</a:t>
            </a:r>
          </a:p>
          <a:p>
            <a:pPr lvl="1"/>
            <a:r>
              <a:rPr lang="en-GB" dirty="0"/>
              <a:t>Title</a:t>
            </a:r>
            <a:endParaRPr lang="en-US" dirty="0"/>
          </a:p>
        </p:txBody>
      </p:sp>
      <p:sp>
        <p:nvSpPr>
          <p:cNvPr id="12" name="Content Placeholder 2">
            <a:extLst>
              <a:ext uri="{FF2B5EF4-FFF2-40B4-BE49-F238E27FC236}">
                <a16:creationId xmlns:a16="http://schemas.microsoft.com/office/drawing/2014/main" id="{A1769220-020D-A09E-6479-4D4B9A589262}"/>
              </a:ext>
            </a:extLst>
          </p:cNvPr>
          <p:cNvSpPr>
            <a:spLocks noGrp="1"/>
          </p:cNvSpPr>
          <p:nvPr>
            <p:ph sz="half" idx="15"/>
          </p:nvPr>
        </p:nvSpPr>
        <p:spPr>
          <a:xfrm>
            <a:off x="2017335" y="2063786"/>
            <a:ext cx="3893269" cy="544610"/>
          </a:xfrm>
        </p:spPr>
        <p:txBody>
          <a:bodyPr anchor="ctr">
            <a:noAutofit/>
          </a:bodyPr>
          <a:lstStyle>
            <a:lvl1pPr marL="0" indent="0">
              <a:lnSpc>
                <a:spcPct val="100000"/>
              </a:lnSpc>
              <a:tabLst>
                <a:tab pos="215900" algn="l"/>
              </a:tabLst>
              <a:defRPr sz="1100"/>
            </a:lvl1pPr>
          </a:lstStyle>
          <a:p>
            <a:pPr lvl="0"/>
            <a:r>
              <a:rPr lang="en-GB" dirty="0"/>
              <a:t>Click to edit Master text styles</a:t>
            </a:r>
            <a:endParaRPr lang="en-US" dirty="0"/>
          </a:p>
        </p:txBody>
      </p:sp>
      <p:sp>
        <p:nvSpPr>
          <p:cNvPr id="14" name="Picture Placeholder 13">
            <a:extLst>
              <a:ext uri="{FF2B5EF4-FFF2-40B4-BE49-F238E27FC236}">
                <a16:creationId xmlns:a16="http://schemas.microsoft.com/office/drawing/2014/main" id="{CCD51B8A-7277-F680-9AC4-839B128D5783}"/>
              </a:ext>
            </a:extLst>
          </p:cNvPr>
          <p:cNvSpPr>
            <a:spLocks noGrp="1"/>
          </p:cNvSpPr>
          <p:nvPr>
            <p:ph type="pic" sz="quarter" idx="16"/>
          </p:nvPr>
        </p:nvSpPr>
        <p:spPr>
          <a:xfrm>
            <a:off x="531813" y="1425366"/>
            <a:ext cx="1223962" cy="1223962"/>
          </a:xfrm>
          <a:prstGeom prst="ellipse">
            <a:avLst/>
          </a:prstGeom>
          <a:solidFill>
            <a:schemeClr val="bg1">
              <a:lumMod val="95000"/>
            </a:schemeClr>
          </a:solidFill>
        </p:spPr>
        <p:txBody>
          <a:bodyPr bIns="503999" anchor="ctr">
            <a:normAutofit/>
          </a:bodyPr>
          <a:lstStyle>
            <a:lvl1pPr algn="ctr">
              <a:defRPr sz="900"/>
            </a:lvl1pPr>
          </a:lstStyle>
          <a:p>
            <a:endParaRPr lang="en-GB"/>
          </a:p>
        </p:txBody>
      </p:sp>
      <p:sp>
        <p:nvSpPr>
          <p:cNvPr id="15" name="Content Placeholder 2">
            <a:extLst>
              <a:ext uri="{FF2B5EF4-FFF2-40B4-BE49-F238E27FC236}">
                <a16:creationId xmlns:a16="http://schemas.microsoft.com/office/drawing/2014/main" id="{A1077C21-1922-87C7-22E6-62C2B8FFA6A8}"/>
              </a:ext>
            </a:extLst>
          </p:cNvPr>
          <p:cNvSpPr>
            <a:spLocks noGrp="1"/>
          </p:cNvSpPr>
          <p:nvPr>
            <p:ph sz="half" idx="17"/>
          </p:nvPr>
        </p:nvSpPr>
        <p:spPr>
          <a:xfrm>
            <a:off x="7739406" y="2768128"/>
            <a:ext cx="3723588" cy="3510125"/>
          </a:xfrm>
        </p:spPr>
        <p:txBody>
          <a:bodyPr>
            <a:noAutofit/>
          </a:bodyPr>
          <a:lstStyle>
            <a:lvl1pPr>
              <a:defRPr sz="1100"/>
            </a:lvl1pPr>
            <a:lvl2pPr marL="225425" indent="-217488">
              <a:tabLst/>
              <a:defRPr sz="1100"/>
            </a:lvl2pPr>
            <a:lvl3pPr marL="4763" indent="0">
              <a:buNone/>
              <a:tabLst/>
              <a:defRPr sz="1000" b="0" i="0" cap="all" spc="100" baseline="0">
                <a:solidFill>
                  <a:schemeClr val="accent1"/>
                </a:solidFill>
                <a:latin typeface="Aptos" panose="020B0004020202020204" pitchFamily="34" charset="0"/>
              </a:defRPr>
            </a:lvl3pPr>
          </a:lstStyle>
          <a:p>
            <a:pPr lvl="0"/>
            <a:r>
              <a:rPr lang="en-GB" dirty="0"/>
              <a:t>Click to edit Master text styles</a:t>
            </a:r>
          </a:p>
          <a:p>
            <a:pPr lvl="1"/>
            <a:r>
              <a:rPr lang="en-GB" dirty="0"/>
              <a:t>Second level</a:t>
            </a:r>
          </a:p>
          <a:p>
            <a:pPr lvl="2"/>
            <a:r>
              <a:rPr lang="en-GB" dirty="0"/>
              <a:t>Third level</a:t>
            </a:r>
            <a:endParaRPr lang="en-US" dirty="0"/>
          </a:p>
        </p:txBody>
      </p:sp>
      <p:sp>
        <p:nvSpPr>
          <p:cNvPr id="16" name="Content Placeholder 2">
            <a:extLst>
              <a:ext uri="{FF2B5EF4-FFF2-40B4-BE49-F238E27FC236}">
                <a16:creationId xmlns:a16="http://schemas.microsoft.com/office/drawing/2014/main" id="{7DC87256-A3D7-2135-E2D7-470FFC1982F2}"/>
              </a:ext>
            </a:extLst>
          </p:cNvPr>
          <p:cNvSpPr>
            <a:spLocks noGrp="1"/>
          </p:cNvSpPr>
          <p:nvPr>
            <p:ph sz="half" idx="18" hasCustomPrompt="1"/>
          </p:nvPr>
        </p:nvSpPr>
        <p:spPr>
          <a:xfrm>
            <a:off x="7739406" y="1527390"/>
            <a:ext cx="3893270" cy="517541"/>
          </a:xfrm>
        </p:spPr>
        <p:txBody>
          <a:bodyPr>
            <a:noAutofit/>
          </a:bodyPr>
          <a:lstStyle>
            <a:lvl1pPr>
              <a:defRPr sz="1900">
                <a:solidFill>
                  <a:schemeClr val="accent2"/>
                </a:solidFill>
                <a:latin typeface="Georgia" panose="02040502050405020303" pitchFamily="18" charset="0"/>
              </a:defRPr>
            </a:lvl1pPr>
            <a:lvl2pPr marL="7937" indent="0">
              <a:buNone/>
              <a:defRPr sz="1100" b="0" i="0">
                <a:solidFill>
                  <a:schemeClr val="accent2"/>
                </a:solidFill>
                <a:latin typeface="Aptos" panose="020B0004020202020204" pitchFamily="34" charset="0"/>
              </a:defRPr>
            </a:lvl2pPr>
          </a:lstStyle>
          <a:p>
            <a:pPr lvl="0"/>
            <a:r>
              <a:rPr lang="en-GB" dirty="0"/>
              <a:t>Name Surname</a:t>
            </a:r>
          </a:p>
          <a:p>
            <a:pPr lvl="1"/>
            <a:r>
              <a:rPr lang="en-GB" dirty="0"/>
              <a:t>Title</a:t>
            </a:r>
            <a:endParaRPr lang="en-US" dirty="0"/>
          </a:p>
        </p:txBody>
      </p:sp>
      <p:sp>
        <p:nvSpPr>
          <p:cNvPr id="18" name="Picture Placeholder 13">
            <a:extLst>
              <a:ext uri="{FF2B5EF4-FFF2-40B4-BE49-F238E27FC236}">
                <a16:creationId xmlns:a16="http://schemas.microsoft.com/office/drawing/2014/main" id="{E2EAC5D0-3E23-27D7-4AEA-25D6B5696483}"/>
              </a:ext>
            </a:extLst>
          </p:cNvPr>
          <p:cNvSpPr>
            <a:spLocks noGrp="1"/>
          </p:cNvSpPr>
          <p:nvPr>
            <p:ph type="pic" sz="quarter" idx="20"/>
          </p:nvPr>
        </p:nvSpPr>
        <p:spPr>
          <a:xfrm>
            <a:off x="6253883" y="1425366"/>
            <a:ext cx="1223962" cy="1223962"/>
          </a:xfrm>
          <a:prstGeom prst="ellipse">
            <a:avLst/>
          </a:prstGeom>
          <a:solidFill>
            <a:schemeClr val="bg1">
              <a:lumMod val="95000"/>
            </a:schemeClr>
          </a:solidFill>
        </p:spPr>
        <p:txBody>
          <a:bodyPr bIns="503999" anchor="ctr">
            <a:normAutofit/>
          </a:bodyPr>
          <a:lstStyle>
            <a:lvl1pPr algn="ctr">
              <a:defRPr sz="900"/>
            </a:lvl1pPr>
          </a:lstStyle>
          <a:p>
            <a:endParaRPr lang="en-GB"/>
          </a:p>
        </p:txBody>
      </p:sp>
      <p:sp>
        <p:nvSpPr>
          <p:cNvPr id="19" name="Content Placeholder 2">
            <a:extLst>
              <a:ext uri="{FF2B5EF4-FFF2-40B4-BE49-F238E27FC236}">
                <a16:creationId xmlns:a16="http://schemas.microsoft.com/office/drawing/2014/main" id="{00494F0F-512C-5839-2DCB-C1FF4709B303}"/>
              </a:ext>
            </a:extLst>
          </p:cNvPr>
          <p:cNvSpPr>
            <a:spLocks noGrp="1"/>
          </p:cNvSpPr>
          <p:nvPr>
            <p:ph sz="half" idx="21"/>
          </p:nvPr>
        </p:nvSpPr>
        <p:spPr>
          <a:xfrm>
            <a:off x="7739406" y="2063786"/>
            <a:ext cx="3893269" cy="544610"/>
          </a:xfrm>
        </p:spPr>
        <p:txBody>
          <a:bodyPr anchor="ctr">
            <a:noAutofit/>
          </a:bodyPr>
          <a:lstStyle>
            <a:lvl1pPr marL="0" indent="0">
              <a:lnSpc>
                <a:spcPct val="100000"/>
              </a:lnSpc>
              <a:tabLst>
                <a:tab pos="215900" algn="l"/>
              </a:tabLst>
              <a:defRPr sz="1100"/>
            </a:lvl1pPr>
          </a:lstStyle>
          <a:p>
            <a:pPr lvl="0"/>
            <a:r>
              <a:rPr lang="en-GB" dirty="0"/>
              <a:t>Click to edit Master text styles</a:t>
            </a:r>
            <a:endParaRPr lang="en-US" dirty="0"/>
          </a:p>
        </p:txBody>
      </p:sp>
    </p:spTree>
    <p:extLst>
      <p:ext uri="{BB962C8B-B14F-4D97-AF65-F5344CB8AC3E}">
        <p14:creationId xmlns:p14="http://schemas.microsoft.com/office/powerpoint/2010/main" val="27608731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96153-46EB-DA0C-9A44-C34085A10017}"/>
              </a:ext>
            </a:extLst>
          </p:cNvPr>
          <p:cNvSpPr>
            <a:spLocks noGrp="1"/>
          </p:cNvSpPr>
          <p:nvPr>
            <p:ph type="title"/>
          </p:nvPr>
        </p:nvSpPr>
        <p:spPr/>
        <p:txBody>
          <a:bodyPr/>
          <a:lstStyle/>
          <a:p>
            <a:r>
              <a:rPr lang="en-GB"/>
              <a:t>Click to edit Master title style</a:t>
            </a:r>
            <a:endParaRPr lang="en-US"/>
          </a:p>
        </p:txBody>
      </p:sp>
      <p:sp>
        <p:nvSpPr>
          <p:cNvPr id="5" name="Slide Number Placeholder 4">
            <a:extLst>
              <a:ext uri="{FF2B5EF4-FFF2-40B4-BE49-F238E27FC236}">
                <a16:creationId xmlns:a16="http://schemas.microsoft.com/office/drawing/2014/main" id="{62013061-EF6E-095D-EEF2-CE97C2C2EFD8}"/>
              </a:ext>
            </a:extLst>
          </p:cNvPr>
          <p:cNvSpPr>
            <a:spLocks noGrp="1"/>
          </p:cNvSpPr>
          <p:nvPr>
            <p:ph type="sldNum" sz="quarter" idx="12"/>
          </p:nvPr>
        </p:nvSpPr>
        <p:spPr/>
        <p:txBody>
          <a:bodyPr/>
          <a:lstStyle/>
          <a:p>
            <a:fld id="{44F5EFEA-D661-324A-A61E-E78277332FD7}" type="slidenum">
              <a:rPr lang="en-US" smtClean="0"/>
              <a:t>‹#›</a:t>
            </a:fld>
            <a:endParaRPr lang="en-US"/>
          </a:p>
        </p:txBody>
      </p:sp>
      <p:pic>
        <p:nvPicPr>
          <p:cNvPr id="6" name="Graphic 5">
            <a:extLst>
              <a:ext uri="{FF2B5EF4-FFF2-40B4-BE49-F238E27FC236}">
                <a16:creationId xmlns:a16="http://schemas.microsoft.com/office/drawing/2014/main" id="{6EFFC998-7F0D-0359-0682-B1D6C59B40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45836" y="6433440"/>
            <a:ext cx="407037" cy="249935"/>
          </a:xfrm>
          <a:prstGeom prst="rect">
            <a:avLst/>
          </a:prstGeom>
        </p:spPr>
      </p:pic>
    </p:spTree>
    <p:extLst>
      <p:ext uri="{BB962C8B-B14F-4D97-AF65-F5344CB8AC3E}">
        <p14:creationId xmlns:p14="http://schemas.microsoft.com/office/powerpoint/2010/main" val="42276422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Subheader -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96153-46EB-DA0C-9A44-C34085A10017}"/>
              </a:ext>
            </a:extLst>
          </p:cNvPr>
          <p:cNvSpPr>
            <a:spLocks noGrp="1"/>
          </p:cNvSpPr>
          <p:nvPr>
            <p:ph type="title"/>
          </p:nvPr>
        </p:nvSpPr>
        <p:spPr>
          <a:xfrm>
            <a:off x="550863" y="503555"/>
            <a:ext cx="11090274" cy="494489"/>
          </a:xfrm>
        </p:spPr>
        <p:txBody>
          <a:bodyPr/>
          <a:lstStyle>
            <a:lvl1pPr>
              <a:defRPr>
                <a:solidFill>
                  <a:srgbClr val="6B1766"/>
                </a:solidFill>
              </a:defRPr>
            </a:lvl1pPr>
          </a:lstStyle>
          <a:p>
            <a:r>
              <a:rPr lang="en-GB"/>
              <a:t>Click to edit Master title style</a:t>
            </a:r>
            <a:endParaRPr lang="en-US"/>
          </a:p>
        </p:txBody>
      </p:sp>
      <p:sp>
        <p:nvSpPr>
          <p:cNvPr id="5" name="Slide Number Placeholder 4">
            <a:extLst>
              <a:ext uri="{FF2B5EF4-FFF2-40B4-BE49-F238E27FC236}">
                <a16:creationId xmlns:a16="http://schemas.microsoft.com/office/drawing/2014/main" id="{62013061-EF6E-095D-EEF2-CE97C2C2EFD8}"/>
              </a:ext>
            </a:extLst>
          </p:cNvPr>
          <p:cNvSpPr>
            <a:spLocks noGrp="1"/>
          </p:cNvSpPr>
          <p:nvPr>
            <p:ph type="sldNum" sz="quarter" idx="12"/>
          </p:nvPr>
        </p:nvSpPr>
        <p:spPr/>
        <p:txBody>
          <a:bodyPr/>
          <a:lstStyle/>
          <a:p>
            <a:fld id="{44F5EFEA-D661-324A-A61E-E78277332FD7}" type="slidenum">
              <a:rPr lang="en-US" smtClean="0"/>
              <a:t>‹#›</a:t>
            </a:fld>
            <a:endParaRPr lang="en-US"/>
          </a:p>
        </p:txBody>
      </p:sp>
      <p:sp>
        <p:nvSpPr>
          <p:cNvPr id="6" name="Text Placeholder 8">
            <a:extLst>
              <a:ext uri="{FF2B5EF4-FFF2-40B4-BE49-F238E27FC236}">
                <a16:creationId xmlns:a16="http://schemas.microsoft.com/office/drawing/2014/main" id="{80B38149-C94A-7568-3877-5B28D2A1B656}"/>
              </a:ext>
            </a:extLst>
          </p:cNvPr>
          <p:cNvSpPr>
            <a:spLocks noGrp="1"/>
          </p:cNvSpPr>
          <p:nvPr>
            <p:ph type="body" sz="quarter" idx="13"/>
          </p:nvPr>
        </p:nvSpPr>
        <p:spPr>
          <a:xfrm>
            <a:off x="550862" y="998044"/>
            <a:ext cx="11090273" cy="320675"/>
          </a:xfrm>
        </p:spPr>
        <p:txBody>
          <a:bodyPr>
            <a:noAutofit/>
          </a:bodyPr>
          <a:lstStyle>
            <a:lvl1pPr>
              <a:defRPr sz="1100" b="0" i="0" cap="all" spc="150" baseline="0">
                <a:solidFill>
                  <a:schemeClr val="accent1"/>
                </a:solidFill>
                <a:latin typeface="Aptos" panose="020B0004020202020204" pitchFamily="34" charset="0"/>
              </a:defRPr>
            </a:lvl1pPr>
          </a:lstStyle>
          <a:p>
            <a:pPr lvl="0"/>
            <a:r>
              <a:rPr lang="en-GB"/>
              <a:t>Click to edit Master text styles</a:t>
            </a:r>
          </a:p>
        </p:txBody>
      </p:sp>
      <p:pic>
        <p:nvPicPr>
          <p:cNvPr id="7" name="Graphic 6">
            <a:extLst>
              <a:ext uri="{FF2B5EF4-FFF2-40B4-BE49-F238E27FC236}">
                <a16:creationId xmlns:a16="http://schemas.microsoft.com/office/drawing/2014/main" id="{5807133E-7DA3-7DDC-E5A9-AE4BFEBBD0F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45836" y="6433440"/>
            <a:ext cx="407037" cy="249935"/>
          </a:xfrm>
          <a:prstGeom prst="rect">
            <a:avLst/>
          </a:prstGeom>
        </p:spPr>
      </p:pic>
    </p:spTree>
    <p:extLst>
      <p:ext uri="{BB962C8B-B14F-4D97-AF65-F5344CB8AC3E}">
        <p14:creationId xmlns:p14="http://schemas.microsoft.com/office/powerpoint/2010/main" val="998468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 slide - Cheetah">
    <p:bg>
      <p:bgPr>
        <a:gradFill>
          <a:gsLst>
            <a:gs pos="5000">
              <a:schemeClr val="accent1"/>
            </a:gs>
            <a:gs pos="95000">
              <a:schemeClr val="accent3"/>
            </a:gs>
          </a:gsLst>
          <a:lin ang="0" scaled="0"/>
        </a:gradFill>
        <a:effectLst/>
      </p:bgPr>
    </p:bg>
    <p:spTree>
      <p:nvGrpSpPr>
        <p:cNvPr id="1" name=""/>
        <p:cNvGrpSpPr/>
        <p:nvPr/>
      </p:nvGrpSpPr>
      <p:grpSpPr>
        <a:xfrm>
          <a:off x="0" y="0"/>
          <a:ext cx="0" cy="0"/>
          <a:chOff x="0" y="0"/>
          <a:chExt cx="0" cy="0"/>
        </a:xfrm>
      </p:grpSpPr>
      <p:sp>
        <p:nvSpPr>
          <p:cNvPr id="43" name="Freeform 42">
            <a:extLst>
              <a:ext uri="{FF2B5EF4-FFF2-40B4-BE49-F238E27FC236}">
                <a16:creationId xmlns:a16="http://schemas.microsoft.com/office/drawing/2014/main" id="{B6101748-B7F9-39CC-87E2-29C5B5A4DB60}"/>
              </a:ext>
            </a:extLst>
          </p:cNvPr>
          <p:cNvSpPr/>
          <p:nvPr userDrawn="1"/>
        </p:nvSpPr>
        <p:spPr>
          <a:xfrm>
            <a:off x="-2" y="0"/>
            <a:ext cx="8128711" cy="6858000"/>
          </a:xfrm>
          <a:custGeom>
            <a:avLst/>
            <a:gdLst>
              <a:gd name="connsiteX0" fmla="*/ 0 w 8128711"/>
              <a:gd name="connsiteY0" fmla="*/ 0 h 6839474"/>
              <a:gd name="connsiteX1" fmla="*/ 8128711 w 8128711"/>
              <a:gd name="connsiteY1" fmla="*/ 0 h 6839474"/>
              <a:gd name="connsiteX2" fmla="*/ 8128711 w 8128711"/>
              <a:gd name="connsiteY2" fmla="*/ 4558443 h 6839474"/>
              <a:gd name="connsiteX3" fmla="*/ 5406190 w 8128711"/>
              <a:gd name="connsiteY3" fmla="*/ 6839474 h 6839474"/>
              <a:gd name="connsiteX4" fmla="*/ 0 w 8128711"/>
              <a:gd name="connsiteY4" fmla="*/ 6839474 h 6839474"/>
              <a:gd name="connsiteX5" fmla="*/ 0 w 8128711"/>
              <a:gd name="connsiteY5" fmla="*/ 0 h 683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711" h="6839474">
                <a:moveTo>
                  <a:pt x="0" y="0"/>
                </a:moveTo>
                <a:lnTo>
                  <a:pt x="8128711" y="0"/>
                </a:lnTo>
                <a:lnTo>
                  <a:pt x="8128711" y="4558443"/>
                </a:lnTo>
                <a:lnTo>
                  <a:pt x="5406190" y="6839474"/>
                </a:lnTo>
                <a:lnTo>
                  <a:pt x="0" y="6839474"/>
                </a:lnTo>
                <a:lnTo>
                  <a:pt x="0" y="0"/>
                </a:lnTo>
                <a:close/>
              </a:path>
            </a:pathLst>
          </a:custGeom>
          <a:solidFill>
            <a:schemeClr val="bg1"/>
          </a:solidFill>
          <a:ln>
            <a:noFill/>
          </a:ln>
          <a:effectLst>
            <a:outerShdw blurRad="508000" dir="5400000" algn="tl"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7" name="Picture 6">
            <a:extLst>
              <a:ext uri="{FF2B5EF4-FFF2-40B4-BE49-F238E27FC236}">
                <a16:creationId xmlns:a16="http://schemas.microsoft.com/office/drawing/2014/main" id="{2DB214F3-22E2-7261-A753-B420AFA79DC9}"/>
              </a:ext>
            </a:extLst>
          </p:cNvPr>
          <p:cNvPicPr>
            <a:picLocks noChangeAspect="1"/>
          </p:cNvPicPr>
          <p:nvPr userDrawn="1"/>
        </p:nvPicPr>
        <p:blipFill>
          <a:blip r:embed="rId2"/>
          <a:srcRect/>
          <a:stretch/>
        </p:blipFill>
        <p:spPr>
          <a:xfrm>
            <a:off x="3730364" y="2335052"/>
            <a:ext cx="8147691" cy="4479414"/>
          </a:xfrm>
          <a:prstGeom prst="rect">
            <a:avLst/>
          </a:prstGeom>
        </p:spPr>
      </p:pic>
      <p:pic>
        <p:nvPicPr>
          <p:cNvPr id="21" name="Picture 20" descr="A purple letters on a black background&#10;&#10;Description automatically generated">
            <a:extLst>
              <a:ext uri="{FF2B5EF4-FFF2-40B4-BE49-F238E27FC236}">
                <a16:creationId xmlns:a16="http://schemas.microsoft.com/office/drawing/2014/main" id="{E77A0F99-836F-9F6A-1E58-70B2E0B50F01}"/>
              </a:ext>
            </a:extLst>
          </p:cNvPr>
          <p:cNvPicPr>
            <a:picLocks noChangeAspect="1"/>
          </p:cNvPicPr>
          <p:nvPr userDrawn="1"/>
        </p:nvPicPr>
        <p:blipFill>
          <a:blip r:embed="rId3"/>
          <a:stretch>
            <a:fillRect/>
          </a:stretch>
        </p:blipFill>
        <p:spPr>
          <a:xfrm>
            <a:off x="721635" y="1150576"/>
            <a:ext cx="1036045" cy="383337"/>
          </a:xfrm>
          <a:prstGeom prst="rect">
            <a:avLst/>
          </a:prstGeom>
        </p:spPr>
      </p:pic>
      <p:sp>
        <p:nvSpPr>
          <p:cNvPr id="15" name="TextBox 14">
            <a:extLst>
              <a:ext uri="{FF2B5EF4-FFF2-40B4-BE49-F238E27FC236}">
                <a16:creationId xmlns:a16="http://schemas.microsoft.com/office/drawing/2014/main" id="{7415EBD2-58A2-EBE7-5596-9415EE2C1EFA}"/>
              </a:ext>
            </a:extLst>
          </p:cNvPr>
          <p:cNvSpPr txBox="1"/>
          <p:nvPr userDrawn="1"/>
        </p:nvSpPr>
        <p:spPr>
          <a:xfrm>
            <a:off x="961293" y="6435361"/>
            <a:ext cx="9982899" cy="1923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50" spc="40">
                <a:solidFill>
                  <a:schemeClr val="accent1"/>
                </a:solidFill>
                <a:latin typeface="Arial" panose="020B0604020202020204" pitchFamily="34" charset="0"/>
                <a:cs typeface="Arial" panose="020B0604020202020204" pitchFamily="34" charset="0"/>
              </a:rPr>
              <a:t>AFRICA   |   ASIA-PACIFIC   |   BRITISH ISLES   |   CARIBBEAN   |   EUROPE  |</a:t>
            </a:r>
            <a:r>
              <a:rPr lang="en-GB" sz="650" spc="40" baseline="0">
                <a:solidFill>
                  <a:schemeClr val="accent1"/>
                </a:solidFill>
                <a:latin typeface="Arial" panose="020B0604020202020204" pitchFamily="34" charset="0"/>
                <a:cs typeface="Arial" panose="020B0604020202020204" pitchFamily="34" charset="0"/>
              </a:rPr>
              <a:t>  MIDDLE EAST  |  USA</a:t>
            </a:r>
            <a:endParaRPr lang="en-GB" sz="650" spc="40">
              <a:solidFill>
                <a:schemeClr val="accent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808F8AF-8ADD-C52A-CA17-AA992D407FFB}"/>
              </a:ext>
            </a:extLst>
          </p:cNvPr>
          <p:cNvSpPr txBox="1"/>
          <p:nvPr userDrawn="1"/>
        </p:nvSpPr>
        <p:spPr>
          <a:xfrm>
            <a:off x="961293" y="6108370"/>
            <a:ext cx="749136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00" spc="0" baseline="0">
                <a:solidFill>
                  <a:schemeClr val="accent3"/>
                </a:solidFill>
                <a:latin typeface="Georgia" panose="02040502050405020303" pitchFamily="18" charset="0"/>
                <a:cs typeface="Arial" panose="020B0604020202020204" pitchFamily="34" charset="0"/>
              </a:rPr>
              <a:t>Funds    •    Corporate    •    Private Client    •    Employer Solutions</a:t>
            </a:r>
            <a:endParaRPr lang="en-GB" sz="1200" kern="100" spc="0" baseline="0">
              <a:solidFill>
                <a:schemeClr val="accent3"/>
              </a:solidFill>
              <a:latin typeface="Georgia" panose="02040502050405020303" pitchFamily="18" charset="0"/>
            </a:endParaRPr>
          </a:p>
        </p:txBody>
      </p:sp>
      <p:sp>
        <p:nvSpPr>
          <p:cNvPr id="17" name="Title 1">
            <a:extLst>
              <a:ext uri="{FF2B5EF4-FFF2-40B4-BE49-F238E27FC236}">
                <a16:creationId xmlns:a16="http://schemas.microsoft.com/office/drawing/2014/main" id="{FBEC2B85-E94A-99C5-3CF4-413E228888E5}"/>
              </a:ext>
            </a:extLst>
          </p:cNvPr>
          <p:cNvSpPr>
            <a:spLocks noGrp="1"/>
          </p:cNvSpPr>
          <p:nvPr>
            <p:ph type="ctrTitle" hasCustomPrompt="1"/>
          </p:nvPr>
        </p:nvSpPr>
        <p:spPr>
          <a:xfrm>
            <a:off x="1067074" y="1954135"/>
            <a:ext cx="4885669" cy="2125758"/>
          </a:xfrm>
        </p:spPr>
        <p:txBody>
          <a:bodyPr anchor="b">
            <a:noAutofit/>
          </a:bodyPr>
          <a:lstStyle>
            <a:lvl1pPr algn="l">
              <a:lnSpc>
                <a:spcPct val="95000"/>
              </a:lnSpc>
              <a:defRPr sz="3600"/>
            </a:lvl1pPr>
          </a:lstStyle>
          <a:p>
            <a:r>
              <a:rPr lang="en-GB" dirty="0"/>
              <a:t>Main headline</a:t>
            </a:r>
            <a:br>
              <a:rPr lang="en-GB" dirty="0"/>
            </a:br>
            <a:r>
              <a:rPr lang="en-GB" dirty="0"/>
              <a:t>can go here over </a:t>
            </a:r>
            <a:br>
              <a:rPr lang="en-GB" dirty="0"/>
            </a:br>
            <a:r>
              <a:rPr lang="en-GB" dirty="0"/>
              <a:t>three lines</a:t>
            </a:r>
            <a:endParaRPr lang="en-US" dirty="0"/>
          </a:p>
        </p:txBody>
      </p:sp>
      <p:sp>
        <p:nvSpPr>
          <p:cNvPr id="18" name="Subtitle 2">
            <a:extLst>
              <a:ext uri="{FF2B5EF4-FFF2-40B4-BE49-F238E27FC236}">
                <a16:creationId xmlns:a16="http://schemas.microsoft.com/office/drawing/2014/main" id="{CB7D9BC7-6F4D-F85B-6612-3EF0CAAC0CE9}"/>
              </a:ext>
            </a:extLst>
          </p:cNvPr>
          <p:cNvSpPr>
            <a:spLocks noGrp="1"/>
          </p:cNvSpPr>
          <p:nvPr>
            <p:ph type="subTitle" idx="1" hasCustomPrompt="1"/>
          </p:nvPr>
        </p:nvSpPr>
        <p:spPr>
          <a:xfrm>
            <a:off x="2070956" y="4542571"/>
            <a:ext cx="3818463" cy="220722"/>
          </a:xfrm>
        </p:spPr>
        <p:txBody>
          <a:bodyPr>
            <a:noAutofit/>
          </a:bodyPr>
          <a:lstStyle>
            <a:lvl1pPr marL="0" indent="0" algn="l">
              <a:lnSpc>
                <a:spcPct val="100000"/>
              </a:lnSpc>
              <a:spcBef>
                <a:spcPts val="0"/>
              </a:spcBef>
              <a:buNone/>
              <a:defRPr sz="1200" b="0" i="0">
                <a:solidFill>
                  <a:schemeClr val="accent1"/>
                </a:solidFill>
                <a:latin typeface="Aptos Light"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Client Name</a:t>
            </a:r>
          </a:p>
        </p:txBody>
      </p:sp>
      <p:sp>
        <p:nvSpPr>
          <p:cNvPr id="19" name="Text Placeholder 9">
            <a:extLst>
              <a:ext uri="{FF2B5EF4-FFF2-40B4-BE49-F238E27FC236}">
                <a16:creationId xmlns:a16="http://schemas.microsoft.com/office/drawing/2014/main" id="{EEA7EAC6-C322-F6F1-309D-CD60401EA7F4}"/>
              </a:ext>
            </a:extLst>
          </p:cNvPr>
          <p:cNvSpPr>
            <a:spLocks noGrp="1"/>
          </p:cNvSpPr>
          <p:nvPr>
            <p:ph type="body" sz="quarter" idx="10" hasCustomPrompt="1"/>
          </p:nvPr>
        </p:nvSpPr>
        <p:spPr>
          <a:xfrm>
            <a:off x="2070956" y="4798758"/>
            <a:ext cx="3818463" cy="220602"/>
          </a:xfrm>
        </p:spPr>
        <p:txBody>
          <a:bodyPr>
            <a:noAutofit/>
          </a:bodyPr>
          <a:lstStyle>
            <a:lvl1pPr>
              <a:defRPr sz="1200" b="0" i="0">
                <a:solidFill>
                  <a:schemeClr val="accent1"/>
                </a:solidFill>
                <a:latin typeface="Aptos Light" panose="020B0004020202020204" pitchFamily="34" charset="0"/>
              </a:defRPr>
            </a:lvl1pPr>
          </a:lstStyle>
          <a:p>
            <a:pPr lvl="0"/>
            <a:r>
              <a:rPr lang="en-GB"/>
              <a:t>Author’s Name</a:t>
            </a:r>
          </a:p>
        </p:txBody>
      </p:sp>
      <p:sp>
        <p:nvSpPr>
          <p:cNvPr id="20" name="Text Placeholder 12">
            <a:extLst>
              <a:ext uri="{FF2B5EF4-FFF2-40B4-BE49-F238E27FC236}">
                <a16:creationId xmlns:a16="http://schemas.microsoft.com/office/drawing/2014/main" id="{56F9B68F-25E4-825C-7046-656A77815AB7}"/>
              </a:ext>
            </a:extLst>
          </p:cNvPr>
          <p:cNvSpPr>
            <a:spLocks noGrp="1"/>
          </p:cNvSpPr>
          <p:nvPr>
            <p:ph type="body" sz="quarter" idx="11" hasCustomPrompt="1"/>
          </p:nvPr>
        </p:nvSpPr>
        <p:spPr>
          <a:xfrm>
            <a:off x="1066800" y="5467546"/>
            <a:ext cx="3849687" cy="220603"/>
          </a:xfrm>
        </p:spPr>
        <p:txBody>
          <a:bodyPr>
            <a:noAutofit/>
          </a:bodyPr>
          <a:lstStyle>
            <a:lvl1pPr>
              <a:defRPr sz="1000" b="0" i="0">
                <a:solidFill>
                  <a:schemeClr val="tx2"/>
                </a:solidFill>
                <a:latin typeface="Aptos" panose="020B0004020202020204" pitchFamily="34" charset="0"/>
              </a:defRPr>
            </a:lvl1pPr>
          </a:lstStyle>
          <a:p>
            <a:pPr lvl="0"/>
            <a:r>
              <a:rPr lang="en-ZA"/>
              <a:t>7 March 2025</a:t>
            </a:r>
            <a:endParaRPr lang="en-GB"/>
          </a:p>
        </p:txBody>
      </p:sp>
      <p:sp>
        <p:nvSpPr>
          <p:cNvPr id="2" name="Text Placeholder 10">
            <a:extLst>
              <a:ext uri="{FF2B5EF4-FFF2-40B4-BE49-F238E27FC236}">
                <a16:creationId xmlns:a16="http://schemas.microsoft.com/office/drawing/2014/main" id="{101BAB47-4C4F-E762-0072-ECF0760A23CF}"/>
              </a:ext>
            </a:extLst>
          </p:cNvPr>
          <p:cNvSpPr>
            <a:spLocks noGrp="1"/>
          </p:cNvSpPr>
          <p:nvPr>
            <p:ph type="body" sz="quarter" idx="12" hasCustomPrompt="1"/>
          </p:nvPr>
        </p:nvSpPr>
        <p:spPr>
          <a:xfrm>
            <a:off x="1207471" y="4557893"/>
            <a:ext cx="840404" cy="201117"/>
          </a:xfrm>
        </p:spPr>
        <p:txBody>
          <a:bodyPr>
            <a:noAutofit/>
          </a:bodyPr>
          <a:lstStyle>
            <a:lvl1pPr>
              <a:defRPr sz="1000" b="0" i="0">
                <a:solidFill>
                  <a:schemeClr val="accent2"/>
                </a:solidFill>
                <a:latin typeface="Aptos" panose="020B0004020202020204" pitchFamily="34" charset="0"/>
              </a:defRPr>
            </a:lvl1pPr>
          </a:lstStyle>
          <a:p>
            <a:pPr lvl="0"/>
            <a:r>
              <a:rPr lang="en-GB"/>
              <a:t>Prepared For</a:t>
            </a:r>
          </a:p>
        </p:txBody>
      </p:sp>
      <p:sp>
        <p:nvSpPr>
          <p:cNvPr id="3" name="Text Placeholder 10">
            <a:extLst>
              <a:ext uri="{FF2B5EF4-FFF2-40B4-BE49-F238E27FC236}">
                <a16:creationId xmlns:a16="http://schemas.microsoft.com/office/drawing/2014/main" id="{16380DDD-F942-C7A6-60F4-21A2A1786F27}"/>
              </a:ext>
            </a:extLst>
          </p:cNvPr>
          <p:cNvSpPr>
            <a:spLocks noGrp="1"/>
          </p:cNvSpPr>
          <p:nvPr>
            <p:ph type="body" sz="quarter" idx="13" hasCustomPrompt="1"/>
          </p:nvPr>
        </p:nvSpPr>
        <p:spPr>
          <a:xfrm>
            <a:off x="1207471" y="4818243"/>
            <a:ext cx="840404" cy="201117"/>
          </a:xfrm>
        </p:spPr>
        <p:txBody>
          <a:bodyPr>
            <a:noAutofit/>
          </a:bodyPr>
          <a:lstStyle>
            <a:lvl1pPr>
              <a:defRPr sz="1000" b="0" i="0">
                <a:solidFill>
                  <a:schemeClr val="accent2"/>
                </a:solidFill>
                <a:latin typeface="Aptos" panose="020B0004020202020204" pitchFamily="34" charset="0"/>
              </a:defRPr>
            </a:lvl1pPr>
          </a:lstStyle>
          <a:p>
            <a:pPr lvl="0"/>
            <a:r>
              <a:rPr lang="en-GB"/>
              <a:t>Prepared By</a:t>
            </a:r>
          </a:p>
        </p:txBody>
      </p:sp>
    </p:spTree>
    <p:extLst>
      <p:ext uri="{BB962C8B-B14F-4D97-AF65-F5344CB8AC3E}">
        <p14:creationId xmlns:p14="http://schemas.microsoft.com/office/powerpoint/2010/main" val="1561123345"/>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Subheader - Grey">
    <p:bg>
      <p:bgPr>
        <a:gradFill>
          <a:gsLst>
            <a:gs pos="0">
              <a:schemeClr val="accent1"/>
            </a:gs>
            <a:gs pos="100000">
              <a:schemeClr val="accent3"/>
            </a:gs>
          </a:gsLst>
          <a:lin ang="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96153-46EB-DA0C-9A44-C34085A10017}"/>
              </a:ext>
            </a:extLst>
          </p:cNvPr>
          <p:cNvSpPr>
            <a:spLocks noGrp="1"/>
          </p:cNvSpPr>
          <p:nvPr>
            <p:ph type="title"/>
          </p:nvPr>
        </p:nvSpPr>
        <p:spPr>
          <a:xfrm>
            <a:off x="550863" y="503555"/>
            <a:ext cx="11090274" cy="494489"/>
          </a:xfrm>
        </p:spPr>
        <p:txBody>
          <a:bodyPr/>
          <a:lstStyle/>
          <a:p>
            <a:r>
              <a:rPr lang="en-GB" dirty="0"/>
              <a:t>Click to edit Master title style</a:t>
            </a:r>
            <a:endParaRPr lang="en-US" dirty="0"/>
          </a:p>
        </p:txBody>
      </p:sp>
      <p:sp>
        <p:nvSpPr>
          <p:cNvPr id="5" name="Slide Number Placeholder 4">
            <a:extLst>
              <a:ext uri="{FF2B5EF4-FFF2-40B4-BE49-F238E27FC236}">
                <a16:creationId xmlns:a16="http://schemas.microsoft.com/office/drawing/2014/main" id="{62013061-EF6E-095D-EEF2-CE97C2C2EFD8}"/>
              </a:ext>
            </a:extLst>
          </p:cNvPr>
          <p:cNvSpPr>
            <a:spLocks noGrp="1"/>
          </p:cNvSpPr>
          <p:nvPr>
            <p:ph type="sldNum" sz="quarter" idx="12"/>
          </p:nvPr>
        </p:nvSpPr>
        <p:spPr/>
        <p:txBody>
          <a:bodyPr/>
          <a:lstStyle/>
          <a:p>
            <a:fld id="{44F5EFEA-D661-324A-A61E-E78277332FD7}" type="slidenum">
              <a:rPr lang="en-US" smtClean="0"/>
              <a:t>‹#›</a:t>
            </a:fld>
            <a:endParaRPr lang="en-US"/>
          </a:p>
        </p:txBody>
      </p:sp>
      <p:sp>
        <p:nvSpPr>
          <p:cNvPr id="6" name="Text Placeholder 8">
            <a:extLst>
              <a:ext uri="{FF2B5EF4-FFF2-40B4-BE49-F238E27FC236}">
                <a16:creationId xmlns:a16="http://schemas.microsoft.com/office/drawing/2014/main" id="{80B38149-C94A-7568-3877-5B28D2A1B656}"/>
              </a:ext>
            </a:extLst>
          </p:cNvPr>
          <p:cNvSpPr>
            <a:spLocks noGrp="1"/>
          </p:cNvSpPr>
          <p:nvPr>
            <p:ph type="body" sz="quarter" idx="13"/>
          </p:nvPr>
        </p:nvSpPr>
        <p:spPr>
          <a:xfrm>
            <a:off x="550862" y="998044"/>
            <a:ext cx="11090273" cy="320675"/>
          </a:xfrm>
        </p:spPr>
        <p:txBody>
          <a:bodyPr>
            <a:noAutofit/>
          </a:bodyPr>
          <a:lstStyle>
            <a:lvl1pPr>
              <a:defRPr sz="1100" b="0" i="0" cap="all" spc="150" baseline="0">
                <a:solidFill>
                  <a:schemeClr val="bg1"/>
                </a:solidFill>
                <a:latin typeface="Aptos" panose="020B0004020202020204" pitchFamily="34" charset="0"/>
              </a:defRPr>
            </a:lvl1pPr>
          </a:lstStyle>
          <a:p>
            <a:pPr lvl="0"/>
            <a:r>
              <a:rPr lang="en-GB" dirty="0"/>
              <a:t>Click to edit Master text styles</a:t>
            </a:r>
          </a:p>
        </p:txBody>
      </p:sp>
      <p:pic>
        <p:nvPicPr>
          <p:cNvPr id="7" name="Graphic 6">
            <a:extLst>
              <a:ext uri="{FF2B5EF4-FFF2-40B4-BE49-F238E27FC236}">
                <a16:creationId xmlns:a16="http://schemas.microsoft.com/office/drawing/2014/main" id="{5807133E-7DA3-7DDC-E5A9-AE4BFEBBD0F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45836" y="6433440"/>
            <a:ext cx="407037" cy="249935"/>
          </a:xfrm>
          <a:prstGeom prst="rect">
            <a:avLst/>
          </a:prstGeom>
        </p:spPr>
      </p:pic>
    </p:spTree>
    <p:extLst>
      <p:ext uri="{BB962C8B-B14F-4D97-AF65-F5344CB8AC3E}">
        <p14:creationId xmlns:p14="http://schemas.microsoft.com/office/powerpoint/2010/main" val="21140232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and Subheader -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628CA6B-5B9D-7A4F-B814-A7F0CA7FA476}"/>
              </a:ext>
            </a:extLst>
          </p:cNvPr>
          <p:cNvSpPr/>
          <p:nvPr userDrawn="1"/>
        </p:nvSpPr>
        <p:spPr>
          <a:xfrm>
            <a:off x="0" y="3693459"/>
            <a:ext cx="12192000" cy="3164542"/>
          </a:xfrm>
          <a:prstGeom prst="rect">
            <a:avLst/>
          </a:prstGeom>
          <a:gradFill>
            <a:gsLst>
              <a:gs pos="0">
                <a:schemeClr val="accent1"/>
              </a:gs>
              <a:gs pos="100000">
                <a:schemeClr val="accent3"/>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996153-46EB-DA0C-9A44-C34085A10017}"/>
              </a:ext>
            </a:extLst>
          </p:cNvPr>
          <p:cNvSpPr>
            <a:spLocks noGrp="1"/>
          </p:cNvSpPr>
          <p:nvPr>
            <p:ph type="title"/>
          </p:nvPr>
        </p:nvSpPr>
        <p:spPr>
          <a:xfrm>
            <a:off x="550863" y="503555"/>
            <a:ext cx="11090274" cy="494489"/>
          </a:xfrm>
        </p:spPr>
        <p:txBody>
          <a:bodyPr/>
          <a:lstStyle/>
          <a:p>
            <a:r>
              <a:rPr lang="en-GB"/>
              <a:t>Click to edit Master title style</a:t>
            </a:r>
            <a:endParaRPr lang="en-US"/>
          </a:p>
        </p:txBody>
      </p:sp>
      <p:sp>
        <p:nvSpPr>
          <p:cNvPr id="5" name="Slide Number Placeholder 4">
            <a:extLst>
              <a:ext uri="{FF2B5EF4-FFF2-40B4-BE49-F238E27FC236}">
                <a16:creationId xmlns:a16="http://schemas.microsoft.com/office/drawing/2014/main" id="{62013061-EF6E-095D-EEF2-CE97C2C2EFD8}"/>
              </a:ext>
            </a:extLst>
          </p:cNvPr>
          <p:cNvSpPr>
            <a:spLocks noGrp="1"/>
          </p:cNvSpPr>
          <p:nvPr>
            <p:ph type="sldNum" sz="quarter" idx="12"/>
          </p:nvPr>
        </p:nvSpPr>
        <p:spPr/>
        <p:txBody>
          <a:bodyPr/>
          <a:lstStyle/>
          <a:p>
            <a:fld id="{44F5EFEA-D661-324A-A61E-E78277332FD7}" type="slidenum">
              <a:rPr lang="en-US" smtClean="0"/>
              <a:t>‹#›</a:t>
            </a:fld>
            <a:endParaRPr lang="en-US"/>
          </a:p>
        </p:txBody>
      </p:sp>
      <p:sp>
        <p:nvSpPr>
          <p:cNvPr id="6" name="Text Placeholder 8">
            <a:extLst>
              <a:ext uri="{FF2B5EF4-FFF2-40B4-BE49-F238E27FC236}">
                <a16:creationId xmlns:a16="http://schemas.microsoft.com/office/drawing/2014/main" id="{80B38149-C94A-7568-3877-5B28D2A1B656}"/>
              </a:ext>
            </a:extLst>
          </p:cNvPr>
          <p:cNvSpPr>
            <a:spLocks noGrp="1"/>
          </p:cNvSpPr>
          <p:nvPr>
            <p:ph type="body" sz="quarter" idx="13"/>
          </p:nvPr>
        </p:nvSpPr>
        <p:spPr>
          <a:xfrm>
            <a:off x="550862" y="998044"/>
            <a:ext cx="11090273" cy="320675"/>
          </a:xfrm>
        </p:spPr>
        <p:txBody>
          <a:bodyPr>
            <a:noAutofit/>
          </a:bodyPr>
          <a:lstStyle>
            <a:lvl1pPr>
              <a:defRPr sz="1100" b="0" i="0" cap="all" spc="150" baseline="0">
                <a:solidFill>
                  <a:schemeClr val="accent1"/>
                </a:solidFill>
                <a:latin typeface="Aptos" panose="020B0004020202020204" pitchFamily="34" charset="0"/>
              </a:defRPr>
            </a:lvl1pPr>
          </a:lstStyle>
          <a:p>
            <a:pPr lvl="0"/>
            <a:r>
              <a:rPr lang="en-GB" dirty="0"/>
              <a:t>Click to edit Master text styles</a:t>
            </a:r>
          </a:p>
        </p:txBody>
      </p:sp>
      <p:pic>
        <p:nvPicPr>
          <p:cNvPr id="7" name="Graphic 6">
            <a:extLst>
              <a:ext uri="{FF2B5EF4-FFF2-40B4-BE49-F238E27FC236}">
                <a16:creationId xmlns:a16="http://schemas.microsoft.com/office/drawing/2014/main" id="{5807133E-7DA3-7DDC-E5A9-AE4BFEBBD0F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45836" y="6433440"/>
            <a:ext cx="407037" cy="249935"/>
          </a:xfrm>
          <a:prstGeom prst="rect">
            <a:avLst/>
          </a:prstGeom>
        </p:spPr>
      </p:pic>
    </p:spTree>
    <p:extLst>
      <p:ext uri="{BB962C8B-B14F-4D97-AF65-F5344CB8AC3E}">
        <p14:creationId xmlns:p14="http://schemas.microsoft.com/office/powerpoint/2010/main" val="30054701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EECEBAA-D3D8-4D1E-DE69-67F0A976D6D1}"/>
              </a:ext>
            </a:extLst>
          </p:cNvPr>
          <p:cNvSpPr>
            <a:spLocks noGrp="1"/>
          </p:cNvSpPr>
          <p:nvPr>
            <p:ph type="sldNum" sz="quarter" idx="12"/>
          </p:nvPr>
        </p:nvSpPr>
        <p:spPr/>
        <p:txBody>
          <a:bodyPr/>
          <a:lstStyle/>
          <a:p>
            <a:fld id="{44F5EFEA-D661-324A-A61E-E78277332FD7}" type="slidenum">
              <a:rPr lang="en-US" smtClean="0"/>
              <a:t>‹#›</a:t>
            </a:fld>
            <a:endParaRPr lang="en-US"/>
          </a:p>
        </p:txBody>
      </p:sp>
      <p:pic>
        <p:nvPicPr>
          <p:cNvPr id="5" name="Graphic 4">
            <a:extLst>
              <a:ext uri="{FF2B5EF4-FFF2-40B4-BE49-F238E27FC236}">
                <a16:creationId xmlns:a16="http://schemas.microsoft.com/office/drawing/2014/main" id="{41DECB05-E6C5-EE2D-4D60-BDA5BCCB336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45836" y="6433440"/>
            <a:ext cx="407037" cy="249935"/>
          </a:xfrm>
          <a:prstGeom prst="rect">
            <a:avLst/>
          </a:prstGeom>
        </p:spPr>
      </p:pic>
    </p:spTree>
    <p:extLst>
      <p:ext uri="{BB962C8B-B14F-4D97-AF65-F5344CB8AC3E}">
        <p14:creationId xmlns:p14="http://schemas.microsoft.com/office/powerpoint/2010/main" val="31772313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ase Study 3 - Animates">
    <p:bg>
      <p:bgPr>
        <a:gradFill>
          <a:gsLst>
            <a:gs pos="5000">
              <a:schemeClr val="accent1"/>
            </a:gs>
            <a:gs pos="95000">
              <a:schemeClr val="accent3"/>
            </a:gs>
          </a:gsLst>
          <a:lin ang="0" scaled="0"/>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BA2FEF-3A2E-E256-819D-2299FDA27F9B}"/>
              </a:ext>
            </a:extLst>
          </p:cNvPr>
          <p:cNvSpPr>
            <a:spLocks noGrp="1"/>
          </p:cNvSpPr>
          <p:nvPr>
            <p:ph sz="half" idx="1"/>
          </p:nvPr>
        </p:nvSpPr>
        <p:spPr>
          <a:xfrm>
            <a:off x="6096002" y="1645919"/>
            <a:ext cx="5556872" cy="4411981"/>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Slide Number Placeholder 6">
            <a:extLst>
              <a:ext uri="{FF2B5EF4-FFF2-40B4-BE49-F238E27FC236}">
                <a16:creationId xmlns:a16="http://schemas.microsoft.com/office/drawing/2014/main" id="{0BBF5F08-56EF-D192-66E9-21914B0D5A60}"/>
              </a:ext>
            </a:extLst>
          </p:cNvPr>
          <p:cNvSpPr>
            <a:spLocks noGrp="1"/>
          </p:cNvSpPr>
          <p:nvPr>
            <p:ph type="sldNum" sz="quarter" idx="12"/>
          </p:nvPr>
        </p:nvSpPr>
        <p:spPr/>
        <p:txBody>
          <a:bodyPr/>
          <a:lstStyle/>
          <a:p>
            <a:fld id="{44F5EFEA-D661-324A-A61E-E78277332FD7}" type="slidenum">
              <a:rPr lang="en-US" smtClean="0"/>
              <a:t>‹#›</a:t>
            </a:fld>
            <a:endParaRPr lang="en-US"/>
          </a:p>
        </p:txBody>
      </p:sp>
      <p:sp>
        <p:nvSpPr>
          <p:cNvPr id="5" name="Text Placeholder 8">
            <a:extLst>
              <a:ext uri="{FF2B5EF4-FFF2-40B4-BE49-F238E27FC236}">
                <a16:creationId xmlns:a16="http://schemas.microsoft.com/office/drawing/2014/main" id="{58F0FF87-1006-4227-28BA-D857EDC51FE1}"/>
              </a:ext>
            </a:extLst>
          </p:cNvPr>
          <p:cNvSpPr>
            <a:spLocks noGrp="1"/>
          </p:cNvSpPr>
          <p:nvPr>
            <p:ph type="body" sz="quarter" idx="13"/>
          </p:nvPr>
        </p:nvSpPr>
        <p:spPr>
          <a:xfrm>
            <a:off x="6096001" y="998044"/>
            <a:ext cx="5556872" cy="320675"/>
          </a:xfrm>
        </p:spPr>
        <p:txBody>
          <a:bodyPr>
            <a:noAutofit/>
          </a:bodyPr>
          <a:lstStyle>
            <a:lvl1pPr>
              <a:defRPr sz="1100" b="0" i="0" cap="all" spc="150" baseline="0">
                <a:solidFill>
                  <a:schemeClr val="bg1"/>
                </a:solidFill>
                <a:latin typeface="Aptos" panose="020B0004020202020204" pitchFamily="34" charset="0"/>
              </a:defRPr>
            </a:lvl1pPr>
          </a:lstStyle>
          <a:p>
            <a:pPr lvl="0"/>
            <a:r>
              <a:rPr lang="en-GB" dirty="0"/>
              <a:t>Click to edit Master text styles</a:t>
            </a:r>
          </a:p>
        </p:txBody>
      </p:sp>
      <p:pic>
        <p:nvPicPr>
          <p:cNvPr id="8" name="Graphic 7">
            <a:extLst>
              <a:ext uri="{FF2B5EF4-FFF2-40B4-BE49-F238E27FC236}">
                <a16:creationId xmlns:a16="http://schemas.microsoft.com/office/drawing/2014/main" id="{B5E5C785-4731-E761-A734-886BF0AD5C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45836" y="6433440"/>
            <a:ext cx="407037" cy="249935"/>
          </a:xfrm>
          <a:prstGeom prst="rect">
            <a:avLst/>
          </a:prstGeom>
        </p:spPr>
      </p:pic>
    </p:spTree>
    <p:extLst>
      <p:ext uri="{BB962C8B-B14F-4D97-AF65-F5344CB8AC3E}">
        <p14:creationId xmlns:p14="http://schemas.microsoft.com/office/powerpoint/2010/main" val="2121201866"/>
      </p:ext>
    </p:extLst>
  </p:cSld>
  <p:clrMapOvr>
    <a:masterClrMapping/>
  </p:clrMapOvr>
  <p:transition spd="slow">
    <p:push/>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ase Study 4 - Animates">
    <p:bg>
      <p:bgPr>
        <a:solidFill>
          <a:schemeClr val="bg1"/>
        </a:solidFill>
        <a:effectLst/>
      </p:bgPr>
    </p:bg>
    <p:spTree>
      <p:nvGrpSpPr>
        <p:cNvPr id="1" name=""/>
        <p:cNvGrpSpPr/>
        <p:nvPr/>
      </p:nvGrpSpPr>
      <p:grpSpPr>
        <a:xfrm>
          <a:off x="0" y="0"/>
          <a:ext cx="0" cy="0"/>
          <a:chOff x="0" y="0"/>
          <a:chExt cx="0" cy="0"/>
        </a:xfrm>
      </p:grpSpPr>
      <p:sp>
        <p:nvSpPr>
          <p:cNvPr id="43" name="Freeform 42">
            <a:extLst>
              <a:ext uri="{FF2B5EF4-FFF2-40B4-BE49-F238E27FC236}">
                <a16:creationId xmlns:a16="http://schemas.microsoft.com/office/drawing/2014/main" id="{43BA32EA-376C-D111-8489-6701B8E8DF1D}"/>
              </a:ext>
            </a:extLst>
          </p:cNvPr>
          <p:cNvSpPr/>
          <p:nvPr userDrawn="1"/>
        </p:nvSpPr>
        <p:spPr>
          <a:xfrm>
            <a:off x="8128708" y="0"/>
            <a:ext cx="4063291" cy="5081369"/>
          </a:xfrm>
          <a:custGeom>
            <a:avLst/>
            <a:gdLst>
              <a:gd name="connsiteX0" fmla="*/ 0 w 4063291"/>
              <a:gd name="connsiteY0" fmla="*/ 0 h 5081369"/>
              <a:gd name="connsiteX1" fmla="*/ 4063291 w 4063291"/>
              <a:gd name="connsiteY1" fmla="*/ 0 h 5081369"/>
              <a:gd name="connsiteX2" fmla="*/ 4063291 w 4063291"/>
              <a:gd name="connsiteY2" fmla="*/ 4649584 h 5081369"/>
              <a:gd name="connsiteX3" fmla="*/ 3547935 w 4063291"/>
              <a:gd name="connsiteY3" fmla="*/ 5081369 h 5081369"/>
              <a:gd name="connsiteX4" fmla="*/ 0 w 4063291"/>
              <a:gd name="connsiteY4" fmla="*/ 2285116 h 5081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3291" h="5081369">
                <a:moveTo>
                  <a:pt x="0" y="0"/>
                </a:moveTo>
                <a:lnTo>
                  <a:pt x="4063291" y="0"/>
                </a:lnTo>
                <a:lnTo>
                  <a:pt x="4063291" y="4649584"/>
                </a:lnTo>
                <a:lnTo>
                  <a:pt x="3547935" y="5081369"/>
                </a:lnTo>
                <a:lnTo>
                  <a:pt x="0" y="2285116"/>
                </a:lnTo>
                <a:close/>
              </a:path>
            </a:pathLst>
          </a:custGeom>
          <a:gradFill>
            <a:gsLst>
              <a:gs pos="100000">
                <a:schemeClr val="accent3"/>
              </a:gs>
              <a:gs pos="0">
                <a:schemeClr val="accent1"/>
              </a:gs>
            </a:gsLst>
            <a:lin ang="0" scaled="1"/>
          </a:gradFill>
          <a:ln>
            <a:noFill/>
          </a:ln>
          <a:effectLst>
            <a:outerShdw blurRad="508000" dir="5400000" algn="ctr"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 name="Content Placeholder 2">
            <a:extLst>
              <a:ext uri="{FF2B5EF4-FFF2-40B4-BE49-F238E27FC236}">
                <a16:creationId xmlns:a16="http://schemas.microsoft.com/office/drawing/2014/main" id="{00BA2FEF-3A2E-E256-819D-2299FDA27F9B}"/>
              </a:ext>
            </a:extLst>
          </p:cNvPr>
          <p:cNvSpPr>
            <a:spLocks noGrp="1"/>
          </p:cNvSpPr>
          <p:nvPr>
            <p:ph sz="half" idx="1"/>
          </p:nvPr>
        </p:nvSpPr>
        <p:spPr>
          <a:xfrm>
            <a:off x="550863" y="1645919"/>
            <a:ext cx="5556872" cy="4411981"/>
          </a:xfr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lide Number Placeholder 6">
            <a:extLst>
              <a:ext uri="{FF2B5EF4-FFF2-40B4-BE49-F238E27FC236}">
                <a16:creationId xmlns:a16="http://schemas.microsoft.com/office/drawing/2014/main" id="{0BBF5F08-56EF-D192-66E9-21914B0D5A60}"/>
              </a:ext>
            </a:extLst>
          </p:cNvPr>
          <p:cNvSpPr>
            <a:spLocks noGrp="1"/>
          </p:cNvSpPr>
          <p:nvPr>
            <p:ph type="sldNum" sz="quarter" idx="12"/>
          </p:nvPr>
        </p:nvSpPr>
        <p:spPr>
          <a:xfrm>
            <a:off x="550863" y="6411042"/>
            <a:ext cx="536532" cy="365125"/>
          </a:xfrm>
        </p:spPr>
        <p:txBody>
          <a:bodyPr/>
          <a:lstStyle/>
          <a:p>
            <a:fld id="{44F5EFEA-D661-324A-A61E-E78277332FD7}" type="slidenum">
              <a:rPr lang="en-US" smtClean="0"/>
              <a:t>‹#›</a:t>
            </a:fld>
            <a:endParaRPr lang="en-US"/>
          </a:p>
        </p:txBody>
      </p:sp>
      <p:sp>
        <p:nvSpPr>
          <p:cNvPr id="5" name="Text Placeholder 8">
            <a:extLst>
              <a:ext uri="{FF2B5EF4-FFF2-40B4-BE49-F238E27FC236}">
                <a16:creationId xmlns:a16="http://schemas.microsoft.com/office/drawing/2014/main" id="{58F0FF87-1006-4227-28BA-D857EDC51FE1}"/>
              </a:ext>
            </a:extLst>
          </p:cNvPr>
          <p:cNvSpPr>
            <a:spLocks noGrp="1"/>
          </p:cNvSpPr>
          <p:nvPr>
            <p:ph type="body" sz="quarter" idx="13"/>
          </p:nvPr>
        </p:nvSpPr>
        <p:spPr>
          <a:xfrm>
            <a:off x="550863" y="998044"/>
            <a:ext cx="5556872" cy="320675"/>
          </a:xfrm>
        </p:spPr>
        <p:txBody>
          <a:bodyPr>
            <a:noAutofit/>
          </a:bodyPr>
          <a:lstStyle>
            <a:lvl1pPr>
              <a:defRPr sz="1100" b="0" i="0" cap="all" spc="150" baseline="0">
                <a:solidFill>
                  <a:schemeClr val="accent1"/>
                </a:solidFill>
                <a:latin typeface="Aptos" panose="020B0004020202020204" pitchFamily="34" charset="0"/>
              </a:defRPr>
            </a:lvl1pPr>
          </a:lstStyle>
          <a:p>
            <a:pPr lvl="0"/>
            <a:r>
              <a:rPr lang="en-GB"/>
              <a:t>Click to edit Master text styles</a:t>
            </a:r>
          </a:p>
        </p:txBody>
      </p:sp>
      <p:pic>
        <p:nvPicPr>
          <p:cNvPr id="8" name="Graphic 7">
            <a:extLst>
              <a:ext uri="{FF2B5EF4-FFF2-40B4-BE49-F238E27FC236}">
                <a16:creationId xmlns:a16="http://schemas.microsoft.com/office/drawing/2014/main" id="{B5E5C785-4731-E761-A734-886BF0AD5C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45836" y="6433440"/>
            <a:ext cx="407037" cy="249935"/>
          </a:xfrm>
          <a:prstGeom prst="rect">
            <a:avLst/>
          </a:prstGeom>
        </p:spPr>
      </p:pic>
      <p:sp>
        <p:nvSpPr>
          <p:cNvPr id="38" name="Picture Placeholder 13">
            <a:extLst>
              <a:ext uri="{FF2B5EF4-FFF2-40B4-BE49-F238E27FC236}">
                <a16:creationId xmlns:a16="http://schemas.microsoft.com/office/drawing/2014/main" id="{AEB1324E-46CB-182D-DE27-C52E1078DA5B}"/>
              </a:ext>
            </a:extLst>
          </p:cNvPr>
          <p:cNvSpPr>
            <a:spLocks noGrp="1"/>
          </p:cNvSpPr>
          <p:nvPr>
            <p:ph type="pic" sz="quarter" idx="20"/>
          </p:nvPr>
        </p:nvSpPr>
        <p:spPr>
          <a:xfrm>
            <a:off x="7328204" y="1111048"/>
            <a:ext cx="1601192" cy="1601194"/>
          </a:xfrm>
          <a:prstGeom prst="ellipse">
            <a:avLst/>
          </a:prstGeom>
          <a:solidFill>
            <a:schemeClr val="bg2"/>
          </a:solidFill>
        </p:spPr>
        <p:txBody>
          <a:bodyPr bIns="503999" anchor="ctr">
            <a:normAutofit/>
          </a:bodyPr>
          <a:lstStyle>
            <a:lvl1pPr algn="ctr">
              <a:defRPr sz="900"/>
            </a:lvl1pPr>
          </a:lstStyle>
          <a:p>
            <a:endParaRPr lang="en-GB"/>
          </a:p>
        </p:txBody>
      </p:sp>
      <p:sp>
        <p:nvSpPr>
          <p:cNvPr id="40" name="Text Placeholder 39">
            <a:extLst>
              <a:ext uri="{FF2B5EF4-FFF2-40B4-BE49-F238E27FC236}">
                <a16:creationId xmlns:a16="http://schemas.microsoft.com/office/drawing/2014/main" id="{120B7798-1CFE-9269-7A40-9163B520475E}"/>
              </a:ext>
            </a:extLst>
          </p:cNvPr>
          <p:cNvSpPr>
            <a:spLocks noGrp="1"/>
          </p:cNvSpPr>
          <p:nvPr>
            <p:ph type="body" sz="quarter" idx="21" hasCustomPrompt="1"/>
          </p:nvPr>
        </p:nvSpPr>
        <p:spPr>
          <a:xfrm>
            <a:off x="7328204" y="4508279"/>
            <a:ext cx="3317333" cy="1549621"/>
          </a:xfrm>
        </p:spPr>
        <p:txBody>
          <a:bodyPr>
            <a:noAutofit/>
          </a:bodyPr>
          <a:lstStyle>
            <a:lvl1pPr>
              <a:defRPr sz="4400" b="0" i="0">
                <a:solidFill>
                  <a:schemeClr val="accent1"/>
                </a:solidFill>
                <a:latin typeface="Georgia" panose="02040502050405020303" pitchFamily="18" charset="0"/>
              </a:defRPr>
            </a:lvl1pPr>
            <a:lvl2pPr marL="7938" indent="0">
              <a:buNone/>
              <a:defRPr sz="1100" b="0" i="0" cap="all" spc="100" baseline="0">
                <a:latin typeface="Aptos" panose="020B0004020202020204" pitchFamily="34" charset="0"/>
              </a:defRPr>
            </a:lvl2pPr>
          </a:lstStyle>
          <a:p>
            <a:pPr lvl="0"/>
            <a:r>
              <a:rPr lang="en-GB" dirty="0"/>
              <a:t>£000 000</a:t>
            </a:r>
          </a:p>
          <a:p>
            <a:pPr lvl="1"/>
            <a:r>
              <a:rPr lang="en-GB" dirty="0"/>
              <a:t>Second level</a:t>
            </a:r>
          </a:p>
        </p:txBody>
      </p:sp>
      <p:sp>
        <p:nvSpPr>
          <p:cNvPr id="36" name="Content Placeholder 2">
            <a:extLst>
              <a:ext uri="{FF2B5EF4-FFF2-40B4-BE49-F238E27FC236}">
                <a16:creationId xmlns:a16="http://schemas.microsoft.com/office/drawing/2014/main" id="{C3968101-8FF6-0E5E-CBA2-F431375B782F}"/>
              </a:ext>
            </a:extLst>
          </p:cNvPr>
          <p:cNvSpPr>
            <a:spLocks noGrp="1"/>
          </p:cNvSpPr>
          <p:nvPr>
            <p:ph sz="half" idx="22" hasCustomPrompt="1"/>
          </p:nvPr>
        </p:nvSpPr>
        <p:spPr>
          <a:xfrm>
            <a:off x="9283467" y="1401243"/>
            <a:ext cx="2315888" cy="714929"/>
          </a:xfrm>
        </p:spPr>
        <p:txBody>
          <a:bodyPr>
            <a:noAutofit/>
          </a:bodyPr>
          <a:lstStyle>
            <a:lvl1pPr>
              <a:spcAft>
                <a:spcPts val="300"/>
              </a:spcAft>
              <a:defRPr sz="1500">
                <a:solidFill>
                  <a:schemeClr val="bg1"/>
                </a:solidFill>
                <a:latin typeface="Georgia" panose="02040502050405020303" pitchFamily="18" charset="0"/>
              </a:defRPr>
            </a:lvl1pPr>
            <a:lvl2pPr marL="7938" indent="0">
              <a:lnSpc>
                <a:spcPct val="100000"/>
              </a:lnSpc>
              <a:spcAft>
                <a:spcPts val="0"/>
              </a:spcAft>
              <a:buNone/>
              <a:defRPr b="1" i="0">
                <a:solidFill>
                  <a:schemeClr val="bg1"/>
                </a:solidFill>
                <a:latin typeface="Aptos SemiBold" panose="020B0004020202020204" pitchFamily="34" charset="0"/>
              </a:defRPr>
            </a:lvl2pPr>
            <a:lvl3pPr marL="7938" indent="0">
              <a:lnSpc>
                <a:spcPct val="100000"/>
              </a:lnSpc>
              <a:spcAft>
                <a:spcPts val="0"/>
              </a:spcAft>
              <a:buNone/>
              <a:tabLst/>
              <a:defRPr i="0">
                <a:solidFill>
                  <a:schemeClr val="bg1"/>
                </a:solidFill>
              </a:defRPr>
            </a:lvl3pPr>
          </a:lstStyle>
          <a:p>
            <a:pPr lvl="0"/>
            <a:r>
              <a:rPr lang="en-GB" dirty="0"/>
              <a:t>Name Surname</a:t>
            </a:r>
          </a:p>
          <a:p>
            <a:pPr lvl="1"/>
            <a:r>
              <a:rPr lang="en-GB" dirty="0"/>
              <a:t>Title</a:t>
            </a:r>
          </a:p>
          <a:p>
            <a:pPr lvl="2"/>
            <a:r>
              <a:rPr lang="en-GB" dirty="0"/>
              <a:t>Location</a:t>
            </a:r>
          </a:p>
        </p:txBody>
      </p:sp>
      <p:sp>
        <p:nvSpPr>
          <p:cNvPr id="41" name="Text Placeholder 40">
            <a:extLst>
              <a:ext uri="{FF2B5EF4-FFF2-40B4-BE49-F238E27FC236}">
                <a16:creationId xmlns:a16="http://schemas.microsoft.com/office/drawing/2014/main" id="{0DB0C449-46C0-FCA3-9C74-379E30B8708D}"/>
              </a:ext>
            </a:extLst>
          </p:cNvPr>
          <p:cNvSpPr>
            <a:spLocks noGrp="1"/>
          </p:cNvSpPr>
          <p:nvPr>
            <p:ph type="body" sz="quarter" idx="24"/>
          </p:nvPr>
        </p:nvSpPr>
        <p:spPr>
          <a:xfrm>
            <a:off x="9283467" y="2182960"/>
            <a:ext cx="2565400" cy="491958"/>
          </a:xfrm>
        </p:spPr>
        <p:txBody>
          <a:bodyPr>
            <a:noAutofit/>
          </a:bodyPr>
          <a:lstStyle>
            <a:lvl1pPr>
              <a:lnSpc>
                <a:spcPct val="90000"/>
              </a:lnSpc>
              <a:defRPr sz="1100">
                <a:solidFill>
                  <a:schemeClr val="bg1"/>
                </a:solidFill>
              </a:defRPr>
            </a:lvl1pPr>
          </a:lstStyle>
          <a:p>
            <a:pPr lvl="0"/>
            <a:r>
              <a:rPr lang="en-GB" dirty="0"/>
              <a:t>Click to edit Master text styles</a:t>
            </a:r>
          </a:p>
        </p:txBody>
      </p:sp>
    </p:spTree>
    <p:extLst>
      <p:ext uri="{BB962C8B-B14F-4D97-AF65-F5344CB8AC3E}">
        <p14:creationId xmlns:p14="http://schemas.microsoft.com/office/powerpoint/2010/main" val="574107277"/>
      </p:ext>
    </p:extLst>
  </p:cSld>
  <p:clrMapOvr>
    <a:masterClrMapping/>
  </p:clrMapOvr>
  <p:transition spd="slow">
    <p:push/>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Regulation and Terms">
    <p:bg>
      <p:bgPr>
        <a:gradFill>
          <a:gsLst>
            <a:gs pos="5000">
              <a:schemeClr val="accent1"/>
            </a:gs>
            <a:gs pos="95000">
              <a:schemeClr val="accent3"/>
            </a:gs>
          </a:gsLst>
          <a:lin ang="0" scaled="0"/>
        </a:gra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1C1F96EE-67AE-9AD0-A4F8-7181FC21A54B}"/>
              </a:ext>
            </a:extLst>
          </p:cNvPr>
          <p:cNvSpPr/>
          <p:nvPr userDrawn="1"/>
        </p:nvSpPr>
        <p:spPr>
          <a:xfrm>
            <a:off x="0" y="-11968"/>
            <a:ext cx="6096000" cy="6869968"/>
          </a:xfrm>
          <a:custGeom>
            <a:avLst/>
            <a:gdLst>
              <a:gd name="connsiteX0" fmla="*/ 0 w 6096000"/>
              <a:gd name="connsiteY0" fmla="*/ 0 h 6869968"/>
              <a:gd name="connsiteX1" fmla="*/ 6096000 w 6096000"/>
              <a:gd name="connsiteY1" fmla="*/ 0 h 6869968"/>
              <a:gd name="connsiteX2" fmla="*/ 6096000 w 6096000"/>
              <a:gd name="connsiteY2" fmla="*/ 4588937 h 6869968"/>
              <a:gd name="connsiteX3" fmla="*/ 3373479 w 6096000"/>
              <a:gd name="connsiteY3" fmla="*/ 6869968 h 6869968"/>
              <a:gd name="connsiteX4" fmla="*/ 0 w 6096000"/>
              <a:gd name="connsiteY4" fmla="*/ 6869968 h 6869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69968">
                <a:moveTo>
                  <a:pt x="0" y="0"/>
                </a:moveTo>
                <a:lnTo>
                  <a:pt x="6096000" y="0"/>
                </a:lnTo>
                <a:lnTo>
                  <a:pt x="6096000" y="4588937"/>
                </a:lnTo>
                <a:lnTo>
                  <a:pt x="3373479" y="6869968"/>
                </a:lnTo>
                <a:lnTo>
                  <a:pt x="0" y="6869968"/>
                </a:lnTo>
                <a:close/>
              </a:path>
            </a:pathLst>
          </a:custGeom>
          <a:solidFill>
            <a:schemeClr val="bg1"/>
          </a:solidFill>
          <a:ln>
            <a:noFill/>
          </a:ln>
          <a:effectLst>
            <a:outerShdw blurRad="508000" dir="5400000" algn="tl"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8" name="Text Placeholder 8">
            <a:extLst>
              <a:ext uri="{FF2B5EF4-FFF2-40B4-BE49-F238E27FC236}">
                <a16:creationId xmlns:a16="http://schemas.microsoft.com/office/drawing/2014/main" id="{1C25DE41-2C79-FF95-0A9B-1CA43C2AC315}"/>
              </a:ext>
            </a:extLst>
          </p:cNvPr>
          <p:cNvSpPr>
            <a:spLocks noGrp="1"/>
          </p:cNvSpPr>
          <p:nvPr>
            <p:ph type="body" sz="quarter" idx="13" hasCustomPrompt="1"/>
          </p:nvPr>
        </p:nvSpPr>
        <p:spPr>
          <a:xfrm>
            <a:off x="721636" y="2394636"/>
            <a:ext cx="4585656" cy="320675"/>
          </a:xfrm>
        </p:spPr>
        <p:txBody>
          <a:bodyPr>
            <a:normAutofit/>
          </a:bodyPr>
          <a:lstStyle>
            <a:lvl1pPr>
              <a:defRPr sz="1100" b="0" i="0" cap="all" spc="150" baseline="0">
                <a:solidFill>
                  <a:schemeClr val="accent1"/>
                </a:solidFill>
                <a:latin typeface="Aptos" panose="020B0004020202020204" pitchFamily="34" charset="0"/>
              </a:defRPr>
            </a:lvl1pPr>
          </a:lstStyle>
          <a:p>
            <a:pPr lvl="0"/>
            <a:r>
              <a:rPr lang="en-GB" dirty="0"/>
              <a:t>Regulation and terms of business</a:t>
            </a:r>
          </a:p>
        </p:txBody>
      </p:sp>
      <p:pic>
        <p:nvPicPr>
          <p:cNvPr id="2" name="Picture 1" descr="A purple letters on a black background&#10;&#10;Description automatically generated">
            <a:extLst>
              <a:ext uri="{FF2B5EF4-FFF2-40B4-BE49-F238E27FC236}">
                <a16:creationId xmlns:a16="http://schemas.microsoft.com/office/drawing/2014/main" id="{12F58DE9-8D5D-1B4D-9692-3A7717E2D9C1}"/>
              </a:ext>
            </a:extLst>
          </p:cNvPr>
          <p:cNvPicPr>
            <a:picLocks noChangeAspect="1"/>
          </p:cNvPicPr>
          <p:nvPr userDrawn="1"/>
        </p:nvPicPr>
        <p:blipFill>
          <a:blip r:embed="rId2"/>
          <a:stretch>
            <a:fillRect/>
          </a:stretch>
        </p:blipFill>
        <p:spPr>
          <a:xfrm>
            <a:off x="721635" y="1150576"/>
            <a:ext cx="1036045" cy="383337"/>
          </a:xfrm>
          <a:prstGeom prst="rect">
            <a:avLst/>
          </a:prstGeom>
        </p:spPr>
      </p:pic>
      <p:sp>
        <p:nvSpPr>
          <p:cNvPr id="17" name="Text Placeholder 16">
            <a:extLst>
              <a:ext uri="{FF2B5EF4-FFF2-40B4-BE49-F238E27FC236}">
                <a16:creationId xmlns:a16="http://schemas.microsoft.com/office/drawing/2014/main" id="{73BBC6C1-82B7-D4AA-CE31-6BC65064607B}"/>
              </a:ext>
            </a:extLst>
          </p:cNvPr>
          <p:cNvSpPr>
            <a:spLocks noGrp="1"/>
          </p:cNvSpPr>
          <p:nvPr>
            <p:ph type="body" sz="quarter" idx="14"/>
          </p:nvPr>
        </p:nvSpPr>
        <p:spPr>
          <a:xfrm>
            <a:off x="712208" y="2777926"/>
            <a:ext cx="4123743" cy="3476684"/>
          </a:xfrm>
        </p:spPr>
        <p:txBody>
          <a:bodyPr/>
          <a:lstStyle>
            <a:lvl1pPr>
              <a:defRPr sz="1000"/>
            </a:lvl1pPr>
            <a:lvl2pPr marL="7937" indent="0">
              <a:spcBef>
                <a:spcPts val="600"/>
              </a:spcBef>
              <a:spcAft>
                <a:spcPts val="600"/>
              </a:spcAft>
              <a:buNone/>
              <a:defRPr sz="1000" b="1" i="0">
                <a:solidFill>
                  <a:schemeClr val="accent3"/>
                </a:solidFill>
                <a:latin typeface="Aptos SemiBold" panose="020B0004020202020204" pitchFamily="34" charset="0"/>
              </a:defRPr>
            </a:lvl2pPr>
          </a:lstStyle>
          <a:p>
            <a:pPr lvl="0"/>
            <a:r>
              <a:rPr lang="en-GB" dirty="0"/>
              <a:t>Click to edit Master text styles</a:t>
            </a:r>
          </a:p>
          <a:p>
            <a:pPr lvl="1"/>
            <a:r>
              <a:rPr lang="en-GB" dirty="0"/>
              <a:t>Second level</a:t>
            </a:r>
          </a:p>
        </p:txBody>
      </p:sp>
      <p:pic>
        <p:nvPicPr>
          <p:cNvPr id="3" name="Graphic 2">
            <a:extLst>
              <a:ext uri="{FF2B5EF4-FFF2-40B4-BE49-F238E27FC236}">
                <a16:creationId xmlns:a16="http://schemas.microsoft.com/office/drawing/2014/main" id="{DC810D9F-ADEC-8520-2976-DBCA8E79AC7D}"/>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256159" y="1208906"/>
            <a:ext cx="2188344" cy="348146"/>
          </a:xfrm>
          <a:prstGeom prst="rect">
            <a:avLst/>
          </a:prstGeom>
        </p:spPr>
      </p:pic>
    </p:spTree>
    <p:extLst>
      <p:ext uri="{BB962C8B-B14F-4D97-AF65-F5344CB8AC3E}">
        <p14:creationId xmlns:p14="http://schemas.microsoft.com/office/powerpoint/2010/main" val="31018001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hank you - Elephant">
    <p:bg>
      <p:bgPr>
        <a:gradFill>
          <a:gsLst>
            <a:gs pos="5000">
              <a:schemeClr val="accent1"/>
            </a:gs>
            <a:gs pos="95000">
              <a:schemeClr val="accent3"/>
            </a:gs>
          </a:gsLst>
          <a:lin ang="0" scaled="0"/>
        </a:gradFill>
        <a:effectLst/>
      </p:bgPr>
    </p:bg>
    <p:spTree>
      <p:nvGrpSpPr>
        <p:cNvPr id="1" name=""/>
        <p:cNvGrpSpPr/>
        <p:nvPr/>
      </p:nvGrpSpPr>
      <p:grpSpPr>
        <a:xfrm>
          <a:off x="0" y="0"/>
          <a:ext cx="0" cy="0"/>
          <a:chOff x="0" y="0"/>
          <a:chExt cx="0" cy="0"/>
        </a:xfrm>
      </p:grpSpPr>
      <p:sp>
        <p:nvSpPr>
          <p:cNvPr id="43" name="Freeform 42">
            <a:extLst>
              <a:ext uri="{FF2B5EF4-FFF2-40B4-BE49-F238E27FC236}">
                <a16:creationId xmlns:a16="http://schemas.microsoft.com/office/drawing/2014/main" id="{B6101748-B7F9-39CC-87E2-29C5B5A4DB60}"/>
              </a:ext>
            </a:extLst>
          </p:cNvPr>
          <p:cNvSpPr/>
          <p:nvPr userDrawn="1"/>
        </p:nvSpPr>
        <p:spPr>
          <a:xfrm>
            <a:off x="-2" y="0"/>
            <a:ext cx="8128711" cy="6858000"/>
          </a:xfrm>
          <a:custGeom>
            <a:avLst/>
            <a:gdLst>
              <a:gd name="connsiteX0" fmla="*/ 0 w 8128711"/>
              <a:gd name="connsiteY0" fmla="*/ 0 h 6839474"/>
              <a:gd name="connsiteX1" fmla="*/ 8128711 w 8128711"/>
              <a:gd name="connsiteY1" fmla="*/ 0 h 6839474"/>
              <a:gd name="connsiteX2" fmla="*/ 8128711 w 8128711"/>
              <a:gd name="connsiteY2" fmla="*/ 4558443 h 6839474"/>
              <a:gd name="connsiteX3" fmla="*/ 5406190 w 8128711"/>
              <a:gd name="connsiteY3" fmla="*/ 6839474 h 6839474"/>
              <a:gd name="connsiteX4" fmla="*/ 0 w 8128711"/>
              <a:gd name="connsiteY4" fmla="*/ 6839474 h 6839474"/>
              <a:gd name="connsiteX5" fmla="*/ 0 w 8128711"/>
              <a:gd name="connsiteY5" fmla="*/ 0 h 683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711" h="6839474">
                <a:moveTo>
                  <a:pt x="0" y="0"/>
                </a:moveTo>
                <a:lnTo>
                  <a:pt x="8128711" y="0"/>
                </a:lnTo>
                <a:lnTo>
                  <a:pt x="8128711" y="4558443"/>
                </a:lnTo>
                <a:lnTo>
                  <a:pt x="5406190" y="6839474"/>
                </a:lnTo>
                <a:lnTo>
                  <a:pt x="0" y="6839474"/>
                </a:lnTo>
                <a:lnTo>
                  <a:pt x="0" y="0"/>
                </a:lnTo>
                <a:close/>
              </a:path>
            </a:pathLst>
          </a:custGeom>
          <a:solidFill>
            <a:schemeClr val="bg1"/>
          </a:solidFill>
          <a:ln>
            <a:noFill/>
          </a:ln>
          <a:effectLst>
            <a:outerShdw blurRad="508000" dir="5400000" algn="tl"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8" name="Picture 7">
            <a:extLst>
              <a:ext uri="{FF2B5EF4-FFF2-40B4-BE49-F238E27FC236}">
                <a16:creationId xmlns:a16="http://schemas.microsoft.com/office/drawing/2014/main" id="{D7334171-643A-7788-B812-EAE609D59295}"/>
              </a:ext>
            </a:extLst>
          </p:cNvPr>
          <p:cNvPicPr>
            <a:picLocks noChangeAspect="1"/>
          </p:cNvPicPr>
          <p:nvPr userDrawn="1"/>
        </p:nvPicPr>
        <p:blipFill>
          <a:blip r:embed="rId2"/>
          <a:srcRect/>
          <a:stretch/>
        </p:blipFill>
        <p:spPr>
          <a:xfrm>
            <a:off x="6124069" y="860451"/>
            <a:ext cx="5976852" cy="5785287"/>
          </a:xfrm>
          <a:prstGeom prst="rect">
            <a:avLst/>
          </a:prstGeom>
        </p:spPr>
      </p:pic>
      <p:sp>
        <p:nvSpPr>
          <p:cNvPr id="2" name="Title 1">
            <a:extLst>
              <a:ext uri="{FF2B5EF4-FFF2-40B4-BE49-F238E27FC236}">
                <a16:creationId xmlns:a16="http://schemas.microsoft.com/office/drawing/2014/main" id="{8FE9A33E-4FC6-4392-ADB0-923FA5EA7E36}"/>
              </a:ext>
            </a:extLst>
          </p:cNvPr>
          <p:cNvSpPr>
            <a:spLocks noGrp="1"/>
          </p:cNvSpPr>
          <p:nvPr>
            <p:ph type="ctrTitle" hasCustomPrompt="1"/>
          </p:nvPr>
        </p:nvSpPr>
        <p:spPr>
          <a:xfrm>
            <a:off x="1067074" y="2430971"/>
            <a:ext cx="4885669" cy="2436672"/>
          </a:xfrm>
        </p:spPr>
        <p:txBody>
          <a:bodyPr anchor="b">
            <a:noAutofit/>
          </a:bodyPr>
          <a:lstStyle>
            <a:lvl1pPr algn="l">
              <a:lnSpc>
                <a:spcPct val="95000"/>
              </a:lnSpc>
              <a:defRPr sz="4400"/>
            </a:lvl1pPr>
          </a:lstStyle>
          <a:p>
            <a:r>
              <a:rPr lang="en-GB" dirty="0"/>
              <a:t>Thank you</a:t>
            </a:r>
            <a:endParaRPr lang="en-US" dirty="0"/>
          </a:p>
        </p:txBody>
      </p:sp>
      <p:pic>
        <p:nvPicPr>
          <p:cNvPr id="21" name="Picture 20" descr="A purple letters on a black background&#10;&#10;Description automatically generated">
            <a:extLst>
              <a:ext uri="{FF2B5EF4-FFF2-40B4-BE49-F238E27FC236}">
                <a16:creationId xmlns:a16="http://schemas.microsoft.com/office/drawing/2014/main" id="{E77A0F99-836F-9F6A-1E58-70B2E0B50F01}"/>
              </a:ext>
            </a:extLst>
          </p:cNvPr>
          <p:cNvPicPr>
            <a:picLocks noChangeAspect="1"/>
          </p:cNvPicPr>
          <p:nvPr userDrawn="1"/>
        </p:nvPicPr>
        <p:blipFill>
          <a:blip r:embed="rId3"/>
          <a:stretch>
            <a:fillRect/>
          </a:stretch>
        </p:blipFill>
        <p:spPr>
          <a:xfrm>
            <a:off x="721635" y="1150576"/>
            <a:ext cx="1036045" cy="383337"/>
          </a:xfrm>
          <a:prstGeom prst="rect">
            <a:avLst/>
          </a:prstGeom>
        </p:spPr>
      </p:pic>
      <p:sp>
        <p:nvSpPr>
          <p:cNvPr id="13" name="Text Placeholder 12">
            <a:extLst>
              <a:ext uri="{FF2B5EF4-FFF2-40B4-BE49-F238E27FC236}">
                <a16:creationId xmlns:a16="http://schemas.microsoft.com/office/drawing/2014/main" id="{DA9BCD9E-D02E-D735-E0B7-C5CF913D05E8}"/>
              </a:ext>
            </a:extLst>
          </p:cNvPr>
          <p:cNvSpPr>
            <a:spLocks noGrp="1"/>
          </p:cNvSpPr>
          <p:nvPr>
            <p:ph type="body" sz="quarter" idx="11" hasCustomPrompt="1"/>
          </p:nvPr>
        </p:nvSpPr>
        <p:spPr>
          <a:xfrm>
            <a:off x="1066800" y="6169664"/>
            <a:ext cx="3849687" cy="220603"/>
          </a:xfrm>
        </p:spPr>
        <p:txBody>
          <a:bodyPr>
            <a:normAutofit/>
          </a:bodyPr>
          <a:lstStyle>
            <a:lvl1pPr>
              <a:defRPr sz="1200" b="0" i="0">
                <a:solidFill>
                  <a:schemeClr val="accent1"/>
                </a:solidFill>
                <a:latin typeface="Aptos" panose="020B0004020202020204" pitchFamily="34" charset="0"/>
              </a:defRPr>
            </a:lvl1pPr>
          </a:lstStyle>
          <a:p>
            <a:pPr lvl="0"/>
            <a:r>
              <a:rPr lang="en-ZA" err="1"/>
              <a:t>jtcgroup.com</a:t>
            </a:r>
            <a:endParaRPr lang="en-GB"/>
          </a:p>
        </p:txBody>
      </p:sp>
      <p:sp>
        <p:nvSpPr>
          <p:cNvPr id="5" name="Rectangle 4">
            <a:extLst>
              <a:ext uri="{FF2B5EF4-FFF2-40B4-BE49-F238E27FC236}">
                <a16:creationId xmlns:a16="http://schemas.microsoft.com/office/drawing/2014/main" id="{14EE7B7D-ABAD-CB77-B4D0-EFEFB4B51420}"/>
              </a:ext>
            </a:extLst>
          </p:cNvPr>
          <p:cNvSpPr/>
          <p:nvPr userDrawn="1"/>
        </p:nvSpPr>
        <p:spPr>
          <a:xfrm>
            <a:off x="6497440" y="1181000"/>
            <a:ext cx="1356241" cy="3481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a:extLst>
              <a:ext uri="{FF2B5EF4-FFF2-40B4-BE49-F238E27FC236}">
                <a16:creationId xmlns:a16="http://schemas.microsoft.com/office/drawing/2014/main" id="{9C4C4071-D4B7-48F1-C00C-0A34D3E67872}"/>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5210021" y="1226324"/>
            <a:ext cx="2188344" cy="348146"/>
          </a:xfrm>
          <a:prstGeom prst="rect">
            <a:avLst/>
          </a:prstGeom>
        </p:spPr>
      </p:pic>
    </p:spTree>
    <p:extLst>
      <p:ext uri="{BB962C8B-B14F-4D97-AF65-F5344CB8AC3E}">
        <p14:creationId xmlns:p14="http://schemas.microsoft.com/office/powerpoint/2010/main" val="1018041363"/>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8_Thank you - Eagle">
    <p:bg>
      <p:bgPr>
        <a:gradFill>
          <a:gsLst>
            <a:gs pos="5000">
              <a:schemeClr val="accent1"/>
            </a:gs>
            <a:gs pos="95000">
              <a:schemeClr val="accent3"/>
            </a:gs>
          </a:gsLst>
          <a:lin ang="0" scaled="0"/>
        </a:gradFill>
        <a:effectLst/>
      </p:bgPr>
    </p:bg>
    <p:spTree>
      <p:nvGrpSpPr>
        <p:cNvPr id="1" name=""/>
        <p:cNvGrpSpPr/>
        <p:nvPr/>
      </p:nvGrpSpPr>
      <p:grpSpPr>
        <a:xfrm>
          <a:off x="0" y="0"/>
          <a:ext cx="0" cy="0"/>
          <a:chOff x="0" y="0"/>
          <a:chExt cx="0" cy="0"/>
        </a:xfrm>
      </p:grpSpPr>
      <p:sp>
        <p:nvSpPr>
          <p:cNvPr id="43" name="Freeform 42">
            <a:extLst>
              <a:ext uri="{FF2B5EF4-FFF2-40B4-BE49-F238E27FC236}">
                <a16:creationId xmlns:a16="http://schemas.microsoft.com/office/drawing/2014/main" id="{B6101748-B7F9-39CC-87E2-29C5B5A4DB60}"/>
              </a:ext>
            </a:extLst>
          </p:cNvPr>
          <p:cNvSpPr/>
          <p:nvPr userDrawn="1"/>
        </p:nvSpPr>
        <p:spPr>
          <a:xfrm>
            <a:off x="-2" y="0"/>
            <a:ext cx="8128711" cy="6858000"/>
          </a:xfrm>
          <a:custGeom>
            <a:avLst/>
            <a:gdLst>
              <a:gd name="connsiteX0" fmla="*/ 0 w 8128711"/>
              <a:gd name="connsiteY0" fmla="*/ 0 h 6839474"/>
              <a:gd name="connsiteX1" fmla="*/ 8128711 w 8128711"/>
              <a:gd name="connsiteY1" fmla="*/ 0 h 6839474"/>
              <a:gd name="connsiteX2" fmla="*/ 8128711 w 8128711"/>
              <a:gd name="connsiteY2" fmla="*/ 4558443 h 6839474"/>
              <a:gd name="connsiteX3" fmla="*/ 5406190 w 8128711"/>
              <a:gd name="connsiteY3" fmla="*/ 6839474 h 6839474"/>
              <a:gd name="connsiteX4" fmla="*/ 0 w 8128711"/>
              <a:gd name="connsiteY4" fmla="*/ 6839474 h 6839474"/>
              <a:gd name="connsiteX5" fmla="*/ 0 w 8128711"/>
              <a:gd name="connsiteY5" fmla="*/ 0 h 683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711" h="6839474">
                <a:moveTo>
                  <a:pt x="0" y="0"/>
                </a:moveTo>
                <a:lnTo>
                  <a:pt x="8128711" y="0"/>
                </a:lnTo>
                <a:lnTo>
                  <a:pt x="8128711" y="4558443"/>
                </a:lnTo>
                <a:lnTo>
                  <a:pt x="5406190" y="6839474"/>
                </a:lnTo>
                <a:lnTo>
                  <a:pt x="0" y="6839474"/>
                </a:lnTo>
                <a:lnTo>
                  <a:pt x="0" y="0"/>
                </a:lnTo>
                <a:close/>
              </a:path>
            </a:pathLst>
          </a:custGeom>
          <a:solidFill>
            <a:schemeClr val="bg1"/>
          </a:solidFill>
          <a:ln>
            <a:noFill/>
          </a:ln>
          <a:effectLst>
            <a:outerShdw blurRad="508000" dir="5400000" algn="tl"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9" name="Picture 8">
            <a:extLst>
              <a:ext uri="{FF2B5EF4-FFF2-40B4-BE49-F238E27FC236}">
                <a16:creationId xmlns:a16="http://schemas.microsoft.com/office/drawing/2014/main" id="{2C6829B0-62A6-E2E8-ABFF-AF9132092B69}"/>
              </a:ext>
            </a:extLst>
          </p:cNvPr>
          <p:cNvPicPr>
            <a:picLocks noChangeAspect="1"/>
          </p:cNvPicPr>
          <p:nvPr userDrawn="1"/>
        </p:nvPicPr>
        <p:blipFill>
          <a:blip r:embed="rId2"/>
          <a:srcRect/>
          <a:stretch/>
        </p:blipFill>
        <p:spPr>
          <a:xfrm>
            <a:off x="3272787" y="603239"/>
            <a:ext cx="8622194" cy="5651522"/>
          </a:xfrm>
          <a:prstGeom prst="rect">
            <a:avLst/>
          </a:prstGeom>
        </p:spPr>
      </p:pic>
      <p:sp>
        <p:nvSpPr>
          <p:cNvPr id="2" name="Title 1">
            <a:extLst>
              <a:ext uri="{FF2B5EF4-FFF2-40B4-BE49-F238E27FC236}">
                <a16:creationId xmlns:a16="http://schemas.microsoft.com/office/drawing/2014/main" id="{8FE9A33E-4FC6-4392-ADB0-923FA5EA7E36}"/>
              </a:ext>
            </a:extLst>
          </p:cNvPr>
          <p:cNvSpPr>
            <a:spLocks noGrp="1"/>
          </p:cNvSpPr>
          <p:nvPr>
            <p:ph type="ctrTitle" hasCustomPrompt="1"/>
          </p:nvPr>
        </p:nvSpPr>
        <p:spPr>
          <a:xfrm>
            <a:off x="1067074" y="2430971"/>
            <a:ext cx="4885669" cy="2436672"/>
          </a:xfrm>
        </p:spPr>
        <p:txBody>
          <a:bodyPr anchor="b">
            <a:normAutofit/>
          </a:bodyPr>
          <a:lstStyle>
            <a:lvl1pPr algn="l">
              <a:lnSpc>
                <a:spcPct val="95000"/>
              </a:lnSpc>
              <a:defRPr sz="4400"/>
            </a:lvl1pPr>
          </a:lstStyle>
          <a:p>
            <a:r>
              <a:rPr lang="en-GB"/>
              <a:t>Thank you</a:t>
            </a:r>
            <a:endParaRPr lang="en-US"/>
          </a:p>
        </p:txBody>
      </p:sp>
      <p:pic>
        <p:nvPicPr>
          <p:cNvPr id="21" name="Picture 20" descr="A purple letters on a black background&#10;&#10;Description automatically generated">
            <a:extLst>
              <a:ext uri="{FF2B5EF4-FFF2-40B4-BE49-F238E27FC236}">
                <a16:creationId xmlns:a16="http://schemas.microsoft.com/office/drawing/2014/main" id="{E77A0F99-836F-9F6A-1E58-70B2E0B50F01}"/>
              </a:ext>
            </a:extLst>
          </p:cNvPr>
          <p:cNvPicPr>
            <a:picLocks noChangeAspect="1"/>
          </p:cNvPicPr>
          <p:nvPr userDrawn="1"/>
        </p:nvPicPr>
        <p:blipFill>
          <a:blip r:embed="rId3"/>
          <a:stretch>
            <a:fillRect/>
          </a:stretch>
        </p:blipFill>
        <p:spPr>
          <a:xfrm>
            <a:off x="721635" y="1150576"/>
            <a:ext cx="1036045" cy="383337"/>
          </a:xfrm>
          <a:prstGeom prst="rect">
            <a:avLst/>
          </a:prstGeom>
        </p:spPr>
      </p:pic>
      <p:sp>
        <p:nvSpPr>
          <p:cNvPr id="13" name="Text Placeholder 12">
            <a:extLst>
              <a:ext uri="{FF2B5EF4-FFF2-40B4-BE49-F238E27FC236}">
                <a16:creationId xmlns:a16="http://schemas.microsoft.com/office/drawing/2014/main" id="{DA9BCD9E-D02E-D735-E0B7-C5CF913D05E8}"/>
              </a:ext>
            </a:extLst>
          </p:cNvPr>
          <p:cNvSpPr>
            <a:spLocks noGrp="1"/>
          </p:cNvSpPr>
          <p:nvPr>
            <p:ph type="body" sz="quarter" idx="11" hasCustomPrompt="1"/>
          </p:nvPr>
        </p:nvSpPr>
        <p:spPr>
          <a:xfrm>
            <a:off x="1066800" y="6169664"/>
            <a:ext cx="3849687" cy="220603"/>
          </a:xfrm>
        </p:spPr>
        <p:txBody>
          <a:bodyPr>
            <a:normAutofit/>
          </a:bodyPr>
          <a:lstStyle>
            <a:lvl1pPr>
              <a:defRPr sz="1200" b="0" i="0">
                <a:solidFill>
                  <a:schemeClr val="accent1"/>
                </a:solidFill>
                <a:latin typeface="Aptos" panose="020B0004020202020204" pitchFamily="34" charset="0"/>
              </a:defRPr>
            </a:lvl1pPr>
          </a:lstStyle>
          <a:p>
            <a:pPr lvl="0"/>
            <a:r>
              <a:rPr lang="en-ZA" err="1"/>
              <a:t>jtcgroup.com</a:t>
            </a:r>
            <a:endParaRPr lang="en-GB"/>
          </a:p>
        </p:txBody>
      </p:sp>
      <p:sp>
        <p:nvSpPr>
          <p:cNvPr id="5" name="Rectangle 4">
            <a:extLst>
              <a:ext uri="{FF2B5EF4-FFF2-40B4-BE49-F238E27FC236}">
                <a16:creationId xmlns:a16="http://schemas.microsoft.com/office/drawing/2014/main" id="{14EE7B7D-ABAD-CB77-B4D0-EFEFB4B51420}"/>
              </a:ext>
            </a:extLst>
          </p:cNvPr>
          <p:cNvSpPr/>
          <p:nvPr userDrawn="1"/>
        </p:nvSpPr>
        <p:spPr>
          <a:xfrm>
            <a:off x="6497440" y="1181000"/>
            <a:ext cx="1356241" cy="3481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a:extLst>
              <a:ext uri="{FF2B5EF4-FFF2-40B4-BE49-F238E27FC236}">
                <a16:creationId xmlns:a16="http://schemas.microsoft.com/office/drawing/2014/main" id="{9C4C4071-D4B7-48F1-C00C-0A34D3E67872}"/>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5210021" y="1226324"/>
            <a:ext cx="2188344" cy="348146"/>
          </a:xfrm>
          <a:prstGeom prst="rect">
            <a:avLst/>
          </a:prstGeom>
        </p:spPr>
      </p:pic>
    </p:spTree>
    <p:extLst>
      <p:ext uri="{BB962C8B-B14F-4D97-AF65-F5344CB8AC3E}">
        <p14:creationId xmlns:p14="http://schemas.microsoft.com/office/powerpoint/2010/main" val="121864309"/>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Thank you - Cheetah">
    <p:bg>
      <p:bgPr>
        <a:gradFill>
          <a:gsLst>
            <a:gs pos="5000">
              <a:schemeClr val="accent1"/>
            </a:gs>
            <a:gs pos="95000">
              <a:schemeClr val="accent3"/>
            </a:gs>
          </a:gsLst>
          <a:lin ang="0" scaled="0"/>
        </a:gradFill>
        <a:effectLst/>
      </p:bgPr>
    </p:bg>
    <p:spTree>
      <p:nvGrpSpPr>
        <p:cNvPr id="1" name=""/>
        <p:cNvGrpSpPr/>
        <p:nvPr/>
      </p:nvGrpSpPr>
      <p:grpSpPr>
        <a:xfrm>
          <a:off x="0" y="0"/>
          <a:ext cx="0" cy="0"/>
          <a:chOff x="0" y="0"/>
          <a:chExt cx="0" cy="0"/>
        </a:xfrm>
      </p:grpSpPr>
      <p:sp>
        <p:nvSpPr>
          <p:cNvPr id="43" name="Freeform 42">
            <a:extLst>
              <a:ext uri="{FF2B5EF4-FFF2-40B4-BE49-F238E27FC236}">
                <a16:creationId xmlns:a16="http://schemas.microsoft.com/office/drawing/2014/main" id="{B6101748-B7F9-39CC-87E2-29C5B5A4DB60}"/>
              </a:ext>
            </a:extLst>
          </p:cNvPr>
          <p:cNvSpPr/>
          <p:nvPr userDrawn="1"/>
        </p:nvSpPr>
        <p:spPr>
          <a:xfrm>
            <a:off x="-2" y="0"/>
            <a:ext cx="8128711" cy="6858000"/>
          </a:xfrm>
          <a:custGeom>
            <a:avLst/>
            <a:gdLst>
              <a:gd name="connsiteX0" fmla="*/ 0 w 8128711"/>
              <a:gd name="connsiteY0" fmla="*/ 0 h 6839474"/>
              <a:gd name="connsiteX1" fmla="*/ 8128711 w 8128711"/>
              <a:gd name="connsiteY1" fmla="*/ 0 h 6839474"/>
              <a:gd name="connsiteX2" fmla="*/ 8128711 w 8128711"/>
              <a:gd name="connsiteY2" fmla="*/ 4558443 h 6839474"/>
              <a:gd name="connsiteX3" fmla="*/ 5406190 w 8128711"/>
              <a:gd name="connsiteY3" fmla="*/ 6839474 h 6839474"/>
              <a:gd name="connsiteX4" fmla="*/ 0 w 8128711"/>
              <a:gd name="connsiteY4" fmla="*/ 6839474 h 6839474"/>
              <a:gd name="connsiteX5" fmla="*/ 0 w 8128711"/>
              <a:gd name="connsiteY5" fmla="*/ 0 h 683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711" h="6839474">
                <a:moveTo>
                  <a:pt x="0" y="0"/>
                </a:moveTo>
                <a:lnTo>
                  <a:pt x="8128711" y="0"/>
                </a:lnTo>
                <a:lnTo>
                  <a:pt x="8128711" y="4558443"/>
                </a:lnTo>
                <a:lnTo>
                  <a:pt x="5406190" y="6839474"/>
                </a:lnTo>
                <a:lnTo>
                  <a:pt x="0" y="6839474"/>
                </a:lnTo>
                <a:lnTo>
                  <a:pt x="0" y="0"/>
                </a:lnTo>
                <a:close/>
              </a:path>
            </a:pathLst>
          </a:custGeom>
          <a:solidFill>
            <a:schemeClr val="bg1"/>
          </a:solidFill>
          <a:ln>
            <a:noFill/>
          </a:ln>
          <a:effectLst>
            <a:outerShdw blurRad="508000" dir="5400000" algn="tl"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7" name="Picture 6">
            <a:extLst>
              <a:ext uri="{FF2B5EF4-FFF2-40B4-BE49-F238E27FC236}">
                <a16:creationId xmlns:a16="http://schemas.microsoft.com/office/drawing/2014/main" id="{3DDECA28-41B1-B9A9-45EE-FE364F2D296B}"/>
              </a:ext>
            </a:extLst>
          </p:cNvPr>
          <p:cNvPicPr>
            <a:picLocks noChangeAspect="1"/>
          </p:cNvPicPr>
          <p:nvPr userDrawn="1"/>
        </p:nvPicPr>
        <p:blipFill>
          <a:blip r:embed="rId2"/>
          <a:srcRect/>
          <a:stretch/>
        </p:blipFill>
        <p:spPr>
          <a:xfrm>
            <a:off x="3910625" y="2311060"/>
            <a:ext cx="7967430" cy="4380311"/>
          </a:xfrm>
          <a:prstGeom prst="rect">
            <a:avLst/>
          </a:prstGeom>
        </p:spPr>
      </p:pic>
      <p:pic>
        <p:nvPicPr>
          <p:cNvPr id="21" name="Picture 20" descr="A purple letters on a black background&#10;&#10;Description automatically generated">
            <a:extLst>
              <a:ext uri="{FF2B5EF4-FFF2-40B4-BE49-F238E27FC236}">
                <a16:creationId xmlns:a16="http://schemas.microsoft.com/office/drawing/2014/main" id="{E77A0F99-836F-9F6A-1E58-70B2E0B50F01}"/>
              </a:ext>
            </a:extLst>
          </p:cNvPr>
          <p:cNvPicPr>
            <a:picLocks noChangeAspect="1"/>
          </p:cNvPicPr>
          <p:nvPr userDrawn="1"/>
        </p:nvPicPr>
        <p:blipFill>
          <a:blip r:embed="rId3"/>
          <a:stretch>
            <a:fillRect/>
          </a:stretch>
        </p:blipFill>
        <p:spPr>
          <a:xfrm>
            <a:off x="721635" y="1150576"/>
            <a:ext cx="1036045" cy="383337"/>
          </a:xfrm>
          <a:prstGeom prst="rect">
            <a:avLst/>
          </a:prstGeom>
        </p:spPr>
      </p:pic>
      <p:sp>
        <p:nvSpPr>
          <p:cNvPr id="13" name="Text Placeholder 12">
            <a:extLst>
              <a:ext uri="{FF2B5EF4-FFF2-40B4-BE49-F238E27FC236}">
                <a16:creationId xmlns:a16="http://schemas.microsoft.com/office/drawing/2014/main" id="{DA9BCD9E-D02E-D735-E0B7-C5CF913D05E8}"/>
              </a:ext>
            </a:extLst>
          </p:cNvPr>
          <p:cNvSpPr>
            <a:spLocks noGrp="1"/>
          </p:cNvSpPr>
          <p:nvPr>
            <p:ph type="body" sz="quarter" idx="11" hasCustomPrompt="1"/>
          </p:nvPr>
        </p:nvSpPr>
        <p:spPr>
          <a:xfrm>
            <a:off x="1066800" y="6169664"/>
            <a:ext cx="3849687" cy="220603"/>
          </a:xfrm>
        </p:spPr>
        <p:txBody>
          <a:bodyPr>
            <a:normAutofit/>
          </a:bodyPr>
          <a:lstStyle>
            <a:lvl1pPr>
              <a:defRPr sz="1200" b="0" i="0">
                <a:solidFill>
                  <a:schemeClr val="accent1"/>
                </a:solidFill>
                <a:latin typeface="Aptos" panose="020B0004020202020204" pitchFamily="34" charset="0"/>
              </a:defRPr>
            </a:lvl1pPr>
          </a:lstStyle>
          <a:p>
            <a:pPr lvl="0"/>
            <a:r>
              <a:rPr lang="en-ZA" err="1"/>
              <a:t>jtcgroup.com</a:t>
            </a:r>
            <a:endParaRPr lang="en-GB"/>
          </a:p>
        </p:txBody>
      </p:sp>
      <p:pic>
        <p:nvPicPr>
          <p:cNvPr id="4" name="Graphic 3">
            <a:extLst>
              <a:ext uri="{FF2B5EF4-FFF2-40B4-BE49-F238E27FC236}">
                <a16:creationId xmlns:a16="http://schemas.microsoft.com/office/drawing/2014/main" id="{9C4C4071-D4B7-48F1-C00C-0A34D3E67872}"/>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5210021" y="1226324"/>
            <a:ext cx="2188344" cy="348146"/>
          </a:xfrm>
          <a:prstGeom prst="rect">
            <a:avLst/>
          </a:prstGeom>
        </p:spPr>
      </p:pic>
      <p:sp>
        <p:nvSpPr>
          <p:cNvPr id="2" name="Title 1">
            <a:extLst>
              <a:ext uri="{FF2B5EF4-FFF2-40B4-BE49-F238E27FC236}">
                <a16:creationId xmlns:a16="http://schemas.microsoft.com/office/drawing/2014/main" id="{8FE9A33E-4FC6-4392-ADB0-923FA5EA7E36}"/>
              </a:ext>
            </a:extLst>
          </p:cNvPr>
          <p:cNvSpPr>
            <a:spLocks noGrp="1"/>
          </p:cNvSpPr>
          <p:nvPr>
            <p:ph type="ctrTitle" hasCustomPrompt="1"/>
          </p:nvPr>
        </p:nvSpPr>
        <p:spPr>
          <a:xfrm>
            <a:off x="1067074" y="2430971"/>
            <a:ext cx="4885669" cy="2436672"/>
          </a:xfrm>
        </p:spPr>
        <p:txBody>
          <a:bodyPr anchor="b">
            <a:normAutofit/>
          </a:bodyPr>
          <a:lstStyle>
            <a:lvl1pPr algn="l">
              <a:lnSpc>
                <a:spcPct val="95000"/>
              </a:lnSpc>
              <a:defRPr sz="4400"/>
            </a:lvl1pPr>
          </a:lstStyle>
          <a:p>
            <a:r>
              <a:rPr lang="en-GB"/>
              <a:t>Thank you</a:t>
            </a:r>
            <a:endParaRPr lang="en-US"/>
          </a:p>
        </p:txBody>
      </p:sp>
    </p:spTree>
    <p:extLst>
      <p:ext uri="{BB962C8B-B14F-4D97-AF65-F5344CB8AC3E}">
        <p14:creationId xmlns:p14="http://schemas.microsoft.com/office/powerpoint/2010/main" val="3536605784"/>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9_Thank you - Whale">
    <p:bg>
      <p:bgPr>
        <a:gradFill>
          <a:gsLst>
            <a:gs pos="5000">
              <a:schemeClr val="accent1"/>
            </a:gs>
            <a:gs pos="95000">
              <a:schemeClr val="accent3"/>
            </a:gs>
          </a:gsLst>
          <a:lin ang="0" scaled="0"/>
        </a:gradFill>
        <a:effectLst/>
      </p:bgPr>
    </p:bg>
    <p:spTree>
      <p:nvGrpSpPr>
        <p:cNvPr id="1" name=""/>
        <p:cNvGrpSpPr/>
        <p:nvPr/>
      </p:nvGrpSpPr>
      <p:grpSpPr>
        <a:xfrm>
          <a:off x="0" y="0"/>
          <a:ext cx="0" cy="0"/>
          <a:chOff x="0" y="0"/>
          <a:chExt cx="0" cy="0"/>
        </a:xfrm>
      </p:grpSpPr>
      <p:sp>
        <p:nvSpPr>
          <p:cNvPr id="43" name="Freeform 42">
            <a:extLst>
              <a:ext uri="{FF2B5EF4-FFF2-40B4-BE49-F238E27FC236}">
                <a16:creationId xmlns:a16="http://schemas.microsoft.com/office/drawing/2014/main" id="{B6101748-B7F9-39CC-87E2-29C5B5A4DB60}"/>
              </a:ext>
            </a:extLst>
          </p:cNvPr>
          <p:cNvSpPr/>
          <p:nvPr userDrawn="1"/>
        </p:nvSpPr>
        <p:spPr>
          <a:xfrm>
            <a:off x="-2" y="0"/>
            <a:ext cx="8128711" cy="6858000"/>
          </a:xfrm>
          <a:custGeom>
            <a:avLst/>
            <a:gdLst>
              <a:gd name="connsiteX0" fmla="*/ 0 w 8128711"/>
              <a:gd name="connsiteY0" fmla="*/ 0 h 6839474"/>
              <a:gd name="connsiteX1" fmla="*/ 8128711 w 8128711"/>
              <a:gd name="connsiteY1" fmla="*/ 0 h 6839474"/>
              <a:gd name="connsiteX2" fmla="*/ 8128711 w 8128711"/>
              <a:gd name="connsiteY2" fmla="*/ 4558443 h 6839474"/>
              <a:gd name="connsiteX3" fmla="*/ 5406190 w 8128711"/>
              <a:gd name="connsiteY3" fmla="*/ 6839474 h 6839474"/>
              <a:gd name="connsiteX4" fmla="*/ 0 w 8128711"/>
              <a:gd name="connsiteY4" fmla="*/ 6839474 h 6839474"/>
              <a:gd name="connsiteX5" fmla="*/ 0 w 8128711"/>
              <a:gd name="connsiteY5" fmla="*/ 0 h 683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711" h="6839474">
                <a:moveTo>
                  <a:pt x="0" y="0"/>
                </a:moveTo>
                <a:lnTo>
                  <a:pt x="8128711" y="0"/>
                </a:lnTo>
                <a:lnTo>
                  <a:pt x="8128711" y="4558443"/>
                </a:lnTo>
                <a:lnTo>
                  <a:pt x="5406190" y="6839474"/>
                </a:lnTo>
                <a:lnTo>
                  <a:pt x="0" y="6839474"/>
                </a:lnTo>
                <a:lnTo>
                  <a:pt x="0" y="0"/>
                </a:lnTo>
                <a:close/>
              </a:path>
            </a:pathLst>
          </a:custGeom>
          <a:solidFill>
            <a:schemeClr val="bg1"/>
          </a:solidFill>
          <a:ln>
            <a:noFill/>
          </a:ln>
          <a:effectLst>
            <a:outerShdw blurRad="508000" dir="5400000" algn="tl"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7" name="Picture 6">
            <a:extLst>
              <a:ext uri="{FF2B5EF4-FFF2-40B4-BE49-F238E27FC236}">
                <a16:creationId xmlns:a16="http://schemas.microsoft.com/office/drawing/2014/main" id="{1C7B1BF1-29C0-E48F-4B67-31C5E7442D67}"/>
              </a:ext>
            </a:extLst>
          </p:cNvPr>
          <p:cNvPicPr>
            <a:picLocks noChangeAspect="1"/>
          </p:cNvPicPr>
          <p:nvPr userDrawn="1"/>
        </p:nvPicPr>
        <p:blipFill>
          <a:blip r:embed="rId2"/>
          <a:srcRect/>
          <a:stretch/>
        </p:blipFill>
        <p:spPr>
          <a:xfrm>
            <a:off x="2693063" y="782986"/>
            <a:ext cx="9125707" cy="4588063"/>
          </a:xfrm>
          <a:prstGeom prst="rect">
            <a:avLst/>
          </a:prstGeom>
        </p:spPr>
      </p:pic>
      <p:sp>
        <p:nvSpPr>
          <p:cNvPr id="8" name="Rectangle 7">
            <a:extLst>
              <a:ext uri="{FF2B5EF4-FFF2-40B4-BE49-F238E27FC236}">
                <a16:creationId xmlns:a16="http://schemas.microsoft.com/office/drawing/2014/main" id="{08A0618D-31E9-66A3-DD26-253B674D0A0E}"/>
              </a:ext>
            </a:extLst>
          </p:cNvPr>
          <p:cNvSpPr/>
          <p:nvPr userDrawn="1"/>
        </p:nvSpPr>
        <p:spPr>
          <a:xfrm>
            <a:off x="5016500" y="1016000"/>
            <a:ext cx="800100" cy="7493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FE9A33E-4FC6-4392-ADB0-923FA5EA7E36}"/>
              </a:ext>
            </a:extLst>
          </p:cNvPr>
          <p:cNvSpPr>
            <a:spLocks noGrp="1"/>
          </p:cNvSpPr>
          <p:nvPr>
            <p:ph type="ctrTitle" hasCustomPrompt="1"/>
          </p:nvPr>
        </p:nvSpPr>
        <p:spPr>
          <a:xfrm>
            <a:off x="1067074" y="2430971"/>
            <a:ext cx="4885669" cy="2436672"/>
          </a:xfrm>
        </p:spPr>
        <p:txBody>
          <a:bodyPr anchor="b">
            <a:normAutofit/>
          </a:bodyPr>
          <a:lstStyle>
            <a:lvl1pPr algn="l">
              <a:lnSpc>
                <a:spcPct val="95000"/>
              </a:lnSpc>
              <a:defRPr sz="4400"/>
            </a:lvl1pPr>
          </a:lstStyle>
          <a:p>
            <a:r>
              <a:rPr lang="en-GB"/>
              <a:t>Thank you</a:t>
            </a:r>
            <a:endParaRPr lang="en-US"/>
          </a:p>
        </p:txBody>
      </p:sp>
      <p:pic>
        <p:nvPicPr>
          <p:cNvPr id="21" name="Picture 20" descr="A purple letters on a black background&#10;&#10;Description automatically generated">
            <a:extLst>
              <a:ext uri="{FF2B5EF4-FFF2-40B4-BE49-F238E27FC236}">
                <a16:creationId xmlns:a16="http://schemas.microsoft.com/office/drawing/2014/main" id="{E77A0F99-836F-9F6A-1E58-70B2E0B50F01}"/>
              </a:ext>
            </a:extLst>
          </p:cNvPr>
          <p:cNvPicPr>
            <a:picLocks noChangeAspect="1"/>
          </p:cNvPicPr>
          <p:nvPr userDrawn="1"/>
        </p:nvPicPr>
        <p:blipFill>
          <a:blip r:embed="rId3"/>
          <a:stretch>
            <a:fillRect/>
          </a:stretch>
        </p:blipFill>
        <p:spPr>
          <a:xfrm>
            <a:off x="721635" y="1150576"/>
            <a:ext cx="1036045" cy="383337"/>
          </a:xfrm>
          <a:prstGeom prst="rect">
            <a:avLst/>
          </a:prstGeom>
        </p:spPr>
      </p:pic>
      <p:sp>
        <p:nvSpPr>
          <p:cNvPr id="13" name="Text Placeholder 12">
            <a:extLst>
              <a:ext uri="{FF2B5EF4-FFF2-40B4-BE49-F238E27FC236}">
                <a16:creationId xmlns:a16="http://schemas.microsoft.com/office/drawing/2014/main" id="{DA9BCD9E-D02E-D735-E0B7-C5CF913D05E8}"/>
              </a:ext>
            </a:extLst>
          </p:cNvPr>
          <p:cNvSpPr>
            <a:spLocks noGrp="1"/>
          </p:cNvSpPr>
          <p:nvPr>
            <p:ph type="body" sz="quarter" idx="11" hasCustomPrompt="1"/>
          </p:nvPr>
        </p:nvSpPr>
        <p:spPr>
          <a:xfrm>
            <a:off x="1066800" y="6169664"/>
            <a:ext cx="3849687" cy="220603"/>
          </a:xfrm>
        </p:spPr>
        <p:txBody>
          <a:bodyPr>
            <a:normAutofit/>
          </a:bodyPr>
          <a:lstStyle>
            <a:lvl1pPr>
              <a:defRPr sz="1200" b="0" i="0">
                <a:solidFill>
                  <a:schemeClr val="accent1"/>
                </a:solidFill>
                <a:latin typeface="Aptos" panose="020B0004020202020204" pitchFamily="34" charset="0"/>
              </a:defRPr>
            </a:lvl1pPr>
          </a:lstStyle>
          <a:p>
            <a:pPr lvl="0"/>
            <a:r>
              <a:rPr lang="en-ZA" err="1"/>
              <a:t>jtcgroup.com</a:t>
            </a:r>
            <a:endParaRPr lang="en-GB"/>
          </a:p>
        </p:txBody>
      </p:sp>
      <p:sp>
        <p:nvSpPr>
          <p:cNvPr id="5" name="Rectangle 4">
            <a:extLst>
              <a:ext uri="{FF2B5EF4-FFF2-40B4-BE49-F238E27FC236}">
                <a16:creationId xmlns:a16="http://schemas.microsoft.com/office/drawing/2014/main" id="{14EE7B7D-ABAD-CB77-B4D0-EFEFB4B51420}"/>
              </a:ext>
            </a:extLst>
          </p:cNvPr>
          <p:cNvSpPr/>
          <p:nvPr userDrawn="1"/>
        </p:nvSpPr>
        <p:spPr>
          <a:xfrm>
            <a:off x="6497440" y="1181000"/>
            <a:ext cx="1356241" cy="3481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a:extLst>
              <a:ext uri="{FF2B5EF4-FFF2-40B4-BE49-F238E27FC236}">
                <a16:creationId xmlns:a16="http://schemas.microsoft.com/office/drawing/2014/main" id="{9C4C4071-D4B7-48F1-C00C-0A34D3E67872}"/>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5210021" y="1226324"/>
            <a:ext cx="2188344" cy="348146"/>
          </a:xfrm>
          <a:prstGeom prst="rect">
            <a:avLst/>
          </a:prstGeom>
        </p:spPr>
      </p:pic>
    </p:spTree>
    <p:extLst>
      <p:ext uri="{BB962C8B-B14F-4D97-AF65-F5344CB8AC3E}">
        <p14:creationId xmlns:p14="http://schemas.microsoft.com/office/powerpoint/2010/main" val="1902747683"/>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 slide - Whale">
    <p:bg>
      <p:bgPr>
        <a:gradFill>
          <a:gsLst>
            <a:gs pos="5000">
              <a:schemeClr val="accent1"/>
            </a:gs>
            <a:gs pos="95000">
              <a:schemeClr val="accent3"/>
            </a:gs>
          </a:gsLst>
          <a:lin ang="0" scaled="0"/>
        </a:gradFill>
        <a:effectLst/>
      </p:bgPr>
    </p:bg>
    <p:spTree>
      <p:nvGrpSpPr>
        <p:cNvPr id="1" name=""/>
        <p:cNvGrpSpPr/>
        <p:nvPr/>
      </p:nvGrpSpPr>
      <p:grpSpPr>
        <a:xfrm>
          <a:off x="0" y="0"/>
          <a:ext cx="0" cy="0"/>
          <a:chOff x="0" y="0"/>
          <a:chExt cx="0" cy="0"/>
        </a:xfrm>
      </p:grpSpPr>
      <p:sp>
        <p:nvSpPr>
          <p:cNvPr id="43" name="Freeform 42">
            <a:extLst>
              <a:ext uri="{FF2B5EF4-FFF2-40B4-BE49-F238E27FC236}">
                <a16:creationId xmlns:a16="http://schemas.microsoft.com/office/drawing/2014/main" id="{B6101748-B7F9-39CC-87E2-29C5B5A4DB60}"/>
              </a:ext>
            </a:extLst>
          </p:cNvPr>
          <p:cNvSpPr/>
          <p:nvPr userDrawn="1"/>
        </p:nvSpPr>
        <p:spPr>
          <a:xfrm>
            <a:off x="-2" y="0"/>
            <a:ext cx="8128711" cy="6858000"/>
          </a:xfrm>
          <a:custGeom>
            <a:avLst/>
            <a:gdLst>
              <a:gd name="connsiteX0" fmla="*/ 0 w 8128711"/>
              <a:gd name="connsiteY0" fmla="*/ 0 h 6839474"/>
              <a:gd name="connsiteX1" fmla="*/ 8128711 w 8128711"/>
              <a:gd name="connsiteY1" fmla="*/ 0 h 6839474"/>
              <a:gd name="connsiteX2" fmla="*/ 8128711 w 8128711"/>
              <a:gd name="connsiteY2" fmla="*/ 4558443 h 6839474"/>
              <a:gd name="connsiteX3" fmla="*/ 5406190 w 8128711"/>
              <a:gd name="connsiteY3" fmla="*/ 6839474 h 6839474"/>
              <a:gd name="connsiteX4" fmla="*/ 0 w 8128711"/>
              <a:gd name="connsiteY4" fmla="*/ 6839474 h 6839474"/>
              <a:gd name="connsiteX5" fmla="*/ 0 w 8128711"/>
              <a:gd name="connsiteY5" fmla="*/ 0 h 683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711" h="6839474">
                <a:moveTo>
                  <a:pt x="0" y="0"/>
                </a:moveTo>
                <a:lnTo>
                  <a:pt x="8128711" y="0"/>
                </a:lnTo>
                <a:lnTo>
                  <a:pt x="8128711" y="4558443"/>
                </a:lnTo>
                <a:lnTo>
                  <a:pt x="5406190" y="6839474"/>
                </a:lnTo>
                <a:lnTo>
                  <a:pt x="0" y="6839474"/>
                </a:lnTo>
                <a:lnTo>
                  <a:pt x="0" y="0"/>
                </a:lnTo>
                <a:close/>
              </a:path>
            </a:pathLst>
          </a:custGeom>
          <a:solidFill>
            <a:schemeClr val="bg1"/>
          </a:solidFill>
          <a:ln>
            <a:noFill/>
          </a:ln>
          <a:effectLst>
            <a:outerShdw blurRad="508000" dir="5400000" algn="tl"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9" name="Picture 18">
            <a:extLst>
              <a:ext uri="{FF2B5EF4-FFF2-40B4-BE49-F238E27FC236}">
                <a16:creationId xmlns:a16="http://schemas.microsoft.com/office/drawing/2014/main" id="{27006F5A-BD75-F552-C349-1F491C53763C}"/>
              </a:ext>
            </a:extLst>
          </p:cNvPr>
          <p:cNvPicPr>
            <a:picLocks noChangeAspect="1"/>
          </p:cNvPicPr>
          <p:nvPr userDrawn="1"/>
        </p:nvPicPr>
        <p:blipFill>
          <a:blip r:embed="rId2"/>
          <a:srcRect/>
          <a:stretch/>
        </p:blipFill>
        <p:spPr>
          <a:xfrm>
            <a:off x="2731163" y="147986"/>
            <a:ext cx="9125707" cy="4588063"/>
          </a:xfrm>
          <a:prstGeom prst="rect">
            <a:avLst/>
          </a:prstGeom>
        </p:spPr>
      </p:pic>
      <p:pic>
        <p:nvPicPr>
          <p:cNvPr id="21" name="Picture 20" descr="A purple letters on a black background&#10;&#10;Description automatically generated">
            <a:extLst>
              <a:ext uri="{FF2B5EF4-FFF2-40B4-BE49-F238E27FC236}">
                <a16:creationId xmlns:a16="http://schemas.microsoft.com/office/drawing/2014/main" id="{E77A0F99-836F-9F6A-1E58-70B2E0B50F01}"/>
              </a:ext>
            </a:extLst>
          </p:cNvPr>
          <p:cNvPicPr>
            <a:picLocks noChangeAspect="1"/>
          </p:cNvPicPr>
          <p:nvPr userDrawn="1"/>
        </p:nvPicPr>
        <p:blipFill>
          <a:blip r:embed="rId3"/>
          <a:stretch>
            <a:fillRect/>
          </a:stretch>
        </p:blipFill>
        <p:spPr>
          <a:xfrm>
            <a:off x="721635" y="1150576"/>
            <a:ext cx="1036045" cy="383337"/>
          </a:xfrm>
          <a:prstGeom prst="rect">
            <a:avLst/>
          </a:prstGeom>
        </p:spPr>
      </p:pic>
      <p:sp>
        <p:nvSpPr>
          <p:cNvPr id="14" name="TextBox 13">
            <a:extLst>
              <a:ext uri="{FF2B5EF4-FFF2-40B4-BE49-F238E27FC236}">
                <a16:creationId xmlns:a16="http://schemas.microsoft.com/office/drawing/2014/main" id="{C0B07CC2-D6D8-6547-656E-E3EF21BD4B19}"/>
              </a:ext>
            </a:extLst>
          </p:cNvPr>
          <p:cNvSpPr txBox="1"/>
          <p:nvPr userDrawn="1"/>
        </p:nvSpPr>
        <p:spPr>
          <a:xfrm>
            <a:off x="961293" y="6435361"/>
            <a:ext cx="9982899" cy="1923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50" spc="40">
                <a:solidFill>
                  <a:schemeClr val="accent1"/>
                </a:solidFill>
                <a:latin typeface="Arial" panose="020B0604020202020204" pitchFamily="34" charset="0"/>
                <a:cs typeface="Arial" panose="020B0604020202020204" pitchFamily="34" charset="0"/>
              </a:rPr>
              <a:t>AFRICA   |   ASIA-PACIFIC   |   BRITISH ISLES   |   CARIBBEAN   |   EUROPE  |</a:t>
            </a:r>
            <a:r>
              <a:rPr lang="en-GB" sz="650" spc="40" baseline="0">
                <a:solidFill>
                  <a:schemeClr val="accent1"/>
                </a:solidFill>
                <a:latin typeface="Arial" panose="020B0604020202020204" pitchFamily="34" charset="0"/>
                <a:cs typeface="Arial" panose="020B0604020202020204" pitchFamily="34" charset="0"/>
              </a:rPr>
              <a:t>  MIDDLE EAST  |  USA</a:t>
            </a:r>
            <a:endParaRPr lang="en-GB" sz="650" spc="40">
              <a:solidFill>
                <a:schemeClr val="accent1"/>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7B770D86-D293-45AF-1DDD-3E4AC570D8EE}"/>
              </a:ext>
            </a:extLst>
          </p:cNvPr>
          <p:cNvSpPr txBox="1"/>
          <p:nvPr userDrawn="1"/>
        </p:nvSpPr>
        <p:spPr>
          <a:xfrm>
            <a:off x="961293" y="6108370"/>
            <a:ext cx="749136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00" spc="0" baseline="0">
                <a:solidFill>
                  <a:schemeClr val="accent3"/>
                </a:solidFill>
                <a:latin typeface="Georgia" panose="02040502050405020303" pitchFamily="18" charset="0"/>
                <a:cs typeface="Arial" panose="020B0604020202020204" pitchFamily="34" charset="0"/>
              </a:rPr>
              <a:t>Funds    •    Corporate    •    Private Client    •    Employer Solutions</a:t>
            </a:r>
            <a:endParaRPr lang="en-GB" sz="1200" kern="100" spc="0" baseline="0">
              <a:solidFill>
                <a:schemeClr val="accent3"/>
              </a:solidFill>
              <a:latin typeface="Georgia" panose="02040502050405020303" pitchFamily="18" charset="0"/>
            </a:endParaRPr>
          </a:p>
        </p:txBody>
      </p:sp>
      <p:sp>
        <p:nvSpPr>
          <p:cNvPr id="16" name="Title 1">
            <a:extLst>
              <a:ext uri="{FF2B5EF4-FFF2-40B4-BE49-F238E27FC236}">
                <a16:creationId xmlns:a16="http://schemas.microsoft.com/office/drawing/2014/main" id="{40BBAD10-A6DF-BEF2-AD5C-0A15F0D1AEDA}"/>
              </a:ext>
            </a:extLst>
          </p:cNvPr>
          <p:cNvSpPr>
            <a:spLocks noGrp="1"/>
          </p:cNvSpPr>
          <p:nvPr>
            <p:ph type="ctrTitle" hasCustomPrompt="1"/>
          </p:nvPr>
        </p:nvSpPr>
        <p:spPr>
          <a:xfrm>
            <a:off x="1067074" y="2073003"/>
            <a:ext cx="4885669" cy="2006889"/>
          </a:xfrm>
        </p:spPr>
        <p:txBody>
          <a:bodyPr anchor="b">
            <a:noAutofit/>
          </a:bodyPr>
          <a:lstStyle>
            <a:lvl1pPr algn="l">
              <a:lnSpc>
                <a:spcPct val="95000"/>
              </a:lnSpc>
              <a:defRPr sz="3600"/>
            </a:lvl1pPr>
          </a:lstStyle>
          <a:p>
            <a:r>
              <a:rPr lang="en-GB" dirty="0"/>
              <a:t>Main headline</a:t>
            </a:r>
            <a:br>
              <a:rPr lang="en-GB" dirty="0"/>
            </a:br>
            <a:r>
              <a:rPr lang="en-GB" dirty="0"/>
              <a:t>can go here over </a:t>
            </a:r>
            <a:br>
              <a:rPr lang="en-GB" dirty="0"/>
            </a:br>
            <a:r>
              <a:rPr lang="en-GB" dirty="0"/>
              <a:t>three lines</a:t>
            </a:r>
            <a:endParaRPr lang="en-US" dirty="0"/>
          </a:p>
        </p:txBody>
      </p:sp>
      <p:sp>
        <p:nvSpPr>
          <p:cNvPr id="17" name="Subtitle 2">
            <a:extLst>
              <a:ext uri="{FF2B5EF4-FFF2-40B4-BE49-F238E27FC236}">
                <a16:creationId xmlns:a16="http://schemas.microsoft.com/office/drawing/2014/main" id="{12795CA7-1744-91A1-3C84-DC120B60E2D1}"/>
              </a:ext>
            </a:extLst>
          </p:cNvPr>
          <p:cNvSpPr>
            <a:spLocks noGrp="1"/>
          </p:cNvSpPr>
          <p:nvPr>
            <p:ph type="subTitle" idx="1" hasCustomPrompt="1"/>
          </p:nvPr>
        </p:nvSpPr>
        <p:spPr>
          <a:xfrm>
            <a:off x="2070956" y="4542571"/>
            <a:ext cx="3818463" cy="220722"/>
          </a:xfrm>
        </p:spPr>
        <p:txBody>
          <a:bodyPr>
            <a:noAutofit/>
          </a:bodyPr>
          <a:lstStyle>
            <a:lvl1pPr marL="0" indent="0" algn="l">
              <a:lnSpc>
                <a:spcPct val="100000"/>
              </a:lnSpc>
              <a:spcBef>
                <a:spcPts val="0"/>
              </a:spcBef>
              <a:buNone/>
              <a:defRPr sz="1200" b="0" i="0">
                <a:solidFill>
                  <a:schemeClr val="accent1"/>
                </a:solidFill>
                <a:latin typeface="Aptos Light"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Client Name</a:t>
            </a:r>
          </a:p>
        </p:txBody>
      </p:sp>
      <p:sp>
        <p:nvSpPr>
          <p:cNvPr id="18" name="Text Placeholder 9">
            <a:extLst>
              <a:ext uri="{FF2B5EF4-FFF2-40B4-BE49-F238E27FC236}">
                <a16:creationId xmlns:a16="http://schemas.microsoft.com/office/drawing/2014/main" id="{52858C4F-B356-77CE-D0B3-290AFDAEF3BB}"/>
              </a:ext>
            </a:extLst>
          </p:cNvPr>
          <p:cNvSpPr>
            <a:spLocks noGrp="1"/>
          </p:cNvSpPr>
          <p:nvPr>
            <p:ph type="body" sz="quarter" idx="10" hasCustomPrompt="1"/>
          </p:nvPr>
        </p:nvSpPr>
        <p:spPr>
          <a:xfrm>
            <a:off x="2070956" y="4798758"/>
            <a:ext cx="3818463" cy="220602"/>
          </a:xfrm>
        </p:spPr>
        <p:txBody>
          <a:bodyPr>
            <a:noAutofit/>
          </a:bodyPr>
          <a:lstStyle>
            <a:lvl1pPr>
              <a:defRPr sz="1200" b="0" i="0">
                <a:solidFill>
                  <a:schemeClr val="accent1"/>
                </a:solidFill>
                <a:latin typeface="Aptos Light" panose="020B0004020202020204" pitchFamily="34" charset="0"/>
              </a:defRPr>
            </a:lvl1pPr>
          </a:lstStyle>
          <a:p>
            <a:pPr lvl="0"/>
            <a:r>
              <a:rPr lang="en-GB"/>
              <a:t>Author’s Name</a:t>
            </a:r>
          </a:p>
        </p:txBody>
      </p:sp>
      <p:sp>
        <p:nvSpPr>
          <p:cNvPr id="20" name="Text Placeholder 12">
            <a:extLst>
              <a:ext uri="{FF2B5EF4-FFF2-40B4-BE49-F238E27FC236}">
                <a16:creationId xmlns:a16="http://schemas.microsoft.com/office/drawing/2014/main" id="{E1FC2C8B-197C-8B81-5DBE-167A48D7D921}"/>
              </a:ext>
            </a:extLst>
          </p:cNvPr>
          <p:cNvSpPr>
            <a:spLocks noGrp="1"/>
          </p:cNvSpPr>
          <p:nvPr>
            <p:ph type="body" sz="quarter" idx="11" hasCustomPrompt="1"/>
          </p:nvPr>
        </p:nvSpPr>
        <p:spPr>
          <a:xfrm>
            <a:off x="1066800" y="5467546"/>
            <a:ext cx="3849687" cy="220603"/>
          </a:xfrm>
        </p:spPr>
        <p:txBody>
          <a:bodyPr>
            <a:noAutofit/>
          </a:bodyPr>
          <a:lstStyle>
            <a:lvl1pPr>
              <a:defRPr sz="1000" b="0" i="0">
                <a:solidFill>
                  <a:schemeClr val="tx2"/>
                </a:solidFill>
                <a:latin typeface="Aptos" panose="020B0004020202020204" pitchFamily="34" charset="0"/>
              </a:defRPr>
            </a:lvl1pPr>
          </a:lstStyle>
          <a:p>
            <a:pPr lvl="0"/>
            <a:fld id="{17867023-527C-144D-8430-E7C9640D68D7}" type="datetime3">
              <a:rPr lang="en-ZA" smtClean="0"/>
              <a:t>7 March 2025</a:t>
            </a:fld>
            <a:endParaRPr lang="en-GB"/>
          </a:p>
        </p:txBody>
      </p:sp>
      <p:sp>
        <p:nvSpPr>
          <p:cNvPr id="2" name="Text Placeholder 10">
            <a:extLst>
              <a:ext uri="{FF2B5EF4-FFF2-40B4-BE49-F238E27FC236}">
                <a16:creationId xmlns:a16="http://schemas.microsoft.com/office/drawing/2014/main" id="{001244CA-AC25-395F-CCFD-C0266382C4C4}"/>
              </a:ext>
            </a:extLst>
          </p:cNvPr>
          <p:cNvSpPr>
            <a:spLocks noGrp="1"/>
          </p:cNvSpPr>
          <p:nvPr>
            <p:ph type="body" sz="quarter" idx="12" hasCustomPrompt="1"/>
          </p:nvPr>
        </p:nvSpPr>
        <p:spPr>
          <a:xfrm>
            <a:off x="1207471" y="4557893"/>
            <a:ext cx="840404" cy="201117"/>
          </a:xfrm>
        </p:spPr>
        <p:txBody>
          <a:bodyPr>
            <a:noAutofit/>
          </a:bodyPr>
          <a:lstStyle>
            <a:lvl1pPr>
              <a:defRPr sz="1000" b="0" i="0">
                <a:solidFill>
                  <a:schemeClr val="accent2"/>
                </a:solidFill>
                <a:latin typeface="Aptos" panose="020B0004020202020204" pitchFamily="34" charset="0"/>
              </a:defRPr>
            </a:lvl1pPr>
          </a:lstStyle>
          <a:p>
            <a:pPr lvl="0"/>
            <a:r>
              <a:rPr lang="en-GB"/>
              <a:t>Prepared For</a:t>
            </a:r>
          </a:p>
        </p:txBody>
      </p:sp>
      <p:sp>
        <p:nvSpPr>
          <p:cNvPr id="3" name="Text Placeholder 10">
            <a:extLst>
              <a:ext uri="{FF2B5EF4-FFF2-40B4-BE49-F238E27FC236}">
                <a16:creationId xmlns:a16="http://schemas.microsoft.com/office/drawing/2014/main" id="{6137AE1A-82E1-BEFD-CB65-6C74590775B7}"/>
              </a:ext>
            </a:extLst>
          </p:cNvPr>
          <p:cNvSpPr>
            <a:spLocks noGrp="1"/>
          </p:cNvSpPr>
          <p:nvPr>
            <p:ph type="body" sz="quarter" idx="13" hasCustomPrompt="1"/>
          </p:nvPr>
        </p:nvSpPr>
        <p:spPr>
          <a:xfrm>
            <a:off x="1207471" y="4818243"/>
            <a:ext cx="840404" cy="201117"/>
          </a:xfrm>
        </p:spPr>
        <p:txBody>
          <a:bodyPr>
            <a:noAutofit/>
          </a:bodyPr>
          <a:lstStyle>
            <a:lvl1pPr>
              <a:defRPr sz="1000" b="0" i="0">
                <a:solidFill>
                  <a:schemeClr val="accent2"/>
                </a:solidFill>
                <a:latin typeface="Aptos" panose="020B0004020202020204" pitchFamily="34" charset="0"/>
              </a:defRPr>
            </a:lvl1pPr>
          </a:lstStyle>
          <a:p>
            <a:pPr lvl="0"/>
            <a:r>
              <a:rPr lang="en-GB"/>
              <a:t>Prepared By</a:t>
            </a:r>
          </a:p>
        </p:txBody>
      </p:sp>
    </p:spTree>
    <p:extLst>
      <p:ext uri="{BB962C8B-B14F-4D97-AF65-F5344CB8AC3E}">
        <p14:creationId xmlns:p14="http://schemas.microsoft.com/office/powerpoint/2010/main" val="782596625"/>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Thank you - Penguins">
    <p:bg>
      <p:bgPr>
        <a:gradFill>
          <a:gsLst>
            <a:gs pos="5000">
              <a:schemeClr val="accent1"/>
            </a:gs>
            <a:gs pos="95000">
              <a:schemeClr val="accent3"/>
            </a:gs>
          </a:gsLst>
          <a:lin ang="0" scaled="0"/>
        </a:gradFill>
        <a:effectLst/>
      </p:bgPr>
    </p:bg>
    <p:spTree>
      <p:nvGrpSpPr>
        <p:cNvPr id="1" name=""/>
        <p:cNvGrpSpPr/>
        <p:nvPr/>
      </p:nvGrpSpPr>
      <p:grpSpPr>
        <a:xfrm>
          <a:off x="0" y="0"/>
          <a:ext cx="0" cy="0"/>
          <a:chOff x="0" y="0"/>
          <a:chExt cx="0" cy="0"/>
        </a:xfrm>
      </p:grpSpPr>
      <p:sp>
        <p:nvSpPr>
          <p:cNvPr id="43" name="Freeform 42">
            <a:extLst>
              <a:ext uri="{FF2B5EF4-FFF2-40B4-BE49-F238E27FC236}">
                <a16:creationId xmlns:a16="http://schemas.microsoft.com/office/drawing/2014/main" id="{B6101748-B7F9-39CC-87E2-29C5B5A4DB60}"/>
              </a:ext>
            </a:extLst>
          </p:cNvPr>
          <p:cNvSpPr/>
          <p:nvPr userDrawn="1"/>
        </p:nvSpPr>
        <p:spPr>
          <a:xfrm>
            <a:off x="-2" y="0"/>
            <a:ext cx="8128711" cy="6858000"/>
          </a:xfrm>
          <a:custGeom>
            <a:avLst/>
            <a:gdLst>
              <a:gd name="connsiteX0" fmla="*/ 0 w 8128711"/>
              <a:gd name="connsiteY0" fmla="*/ 0 h 6839474"/>
              <a:gd name="connsiteX1" fmla="*/ 8128711 w 8128711"/>
              <a:gd name="connsiteY1" fmla="*/ 0 h 6839474"/>
              <a:gd name="connsiteX2" fmla="*/ 8128711 w 8128711"/>
              <a:gd name="connsiteY2" fmla="*/ 4558443 h 6839474"/>
              <a:gd name="connsiteX3" fmla="*/ 5406190 w 8128711"/>
              <a:gd name="connsiteY3" fmla="*/ 6839474 h 6839474"/>
              <a:gd name="connsiteX4" fmla="*/ 0 w 8128711"/>
              <a:gd name="connsiteY4" fmla="*/ 6839474 h 6839474"/>
              <a:gd name="connsiteX5" fmla="*/ 0 w 8128711"/>
              <a:gd name="connsiteY5" fmla="*/ 0 h 683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711" h="6839474">
                <a:moveTo>
                  <a:pt x="0" y="0"/>
                </a:moveTo>
                <a:lnTo>
                  <a:pt x="8128711" y="0"/>
                </a:lnTo>
                <a:lnTo>
                  <a:pt x="8128711" y="4558443"/>
                </a:lnTo>
                <a:lnTo>
                  <a:pt x="5406190" y="6839474"/>
                </a:lnTo>
                <a:lnTo>
                  <a:pt x="0" y="6839474"/>
                </a:lnTo>
                <a:lnTo>
                  <a:pt x="0" y="0"/>
                </a:lnTo>
                <a:close/>
              </a:path>
            </a:pathLst>
          </a:custGeom>
          <a:solidFill>
            <a:schemeClr val="bg1"/>
          </a:solidFill>
          <a:ln>
            <a:noFill/>
          </a:ln>
          <a:effectLst>
            <a:outerShdw blurRad="508000" dir="5400000" algn="tl"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7" name="Picture 6">
            <a:extLst>
              <a:ext uri="{FF2B5EF4-FFF2-40B4-BE49-F238E27FC236}">
                <a16:creationId xmlns:a16="http://schemas.microsoft.com/office/drawing/2014/main" id="{072F2849-95E7-797B-68FF-11E0446244C9}"/>
              </a:ext>
            </a:extLst>
          </p:cNvPr>
          <p:cNvPicPr>
            <a:picLocks noChangeAspect="1"/>
          </p:cNvPicPr>
          <p:nvPr userDrawn="1"/>
        </p:nvPicPr>
        <p:blipFill>
          <a:blip r:embed="rId2"/>
          <a:srcRect/>
          <a:stretch/>
        </p:blipFill>
        <p:spPr>
          <a:xfrm>
            <a:off x="5732154" y="1657941"/>
            <a:ext cx="6247619" cy="4915129"/>
          </a:xfrm>
          <a:prstGeom prst="rect">
            <a:avLst/>
          </a:prstGeom>
        </p:spPr>
      </p:pic>
      <p:pic>
        <p:nvPicPr>
          <p:cNvPr id="21" name="Picture 20" descr="A purple letters on a black background&#10;&#10;Description automatically generated">
            <a:extLst>
              <a:ext uri="{FF2B5EF4-FFF2-40B4-BE49-F238E27FC236}">
                <a16:creationId xmlns:a16="http://schemas.microsoft.com/office/drawing/2014/main" id="{E77A0F99-836F-9F6A-1E58-70B2E0B50F01}"/>
              </a:ext>
            </a:extLst>
          </p:cNvPr>
          <p:cNvPicPr>
            <a:picLocks noChangeAspect="1"/>
          </p:cNvPicPr>
          <p:nvPr userDrawn="1"/>
        </p:nvPicPr>
        <p:blipFill>
          <a:blip r:embed="rId3"/>
          <a:stretch>
            <a:fillRect/>
          </a:stretch>
        </p:blipFill>
        <p:spPr>
          <a:xfrm>
            <a:off x="721635" y="1150576"/>
            <a:ext cx="1036045" cy="383337"/>
          </a:xfrm>
          <a:prstGeom prst="rect">
            <a:avLst/>
          </a:prstGeom>
        </p:spPr>
      </p:pic>
      <p:sp>
        <p:nvSpPr>
          <p:cNvPr id="13" name="Text Placeholder 12">
            <a:extLst>
              <a:ext uri="{FF2B5EF4-FFF2-40B4-BE49-F238E27FC236}">
                <a16:creationId xmlns:a16="http://schemas.microsoft.com/office/drawing/2014/main" id="{DA9BCD9E-D02E-D735-E0B7-C5CF913D05E8}"/>
              </a:ext>
            </a:extLst>
          </p:cNvPr>
          <p:cNvSpPr>
            <a:spLocks noGrp="1"/>
          </p:cNvSpPr>
          <p:nvPr>
            <p:ph type="body" sz="quarter" idx="11" hasCustomPrompt="1"/>
          </p:nvPr>
        </p:nvSpPr>
        <p:spPr>
          <a:xfrm>
            <a:off x="1066800" y="6169664"/>
            <a:ext cx="3849687" cy="220603"/>
          </a:xfrm>
        </p:spPr>
        <p:txBody>
          <a:bodyPr>
            <a:normAutofit/>
          </a:bodyPr>
          <a:lstStyle>
            <a:lvl1pPr>
              <a:defRPr sz="1200" b="0" i="0">
                <a:solidFill>
                  <a:schemeClr val="accent1"/>
                </a:solidFill>
                <a:latin typeface="Aptos" panose="020B0004020202020204" pitchFamily="34" charset="0"/>
              </a:defRPr>
            </a:lvl1pPr>
          </a:lstStyle>
          <a:p>
            <a:pPr lvl="0"/>
            <a:r>
              <a:rPr lang="en-ZA" err="1"/>
              <a:t>jtcgroup.com</a:t>
            </a:r>
            <a:endParaRPr lang="en-GB"/>
          </a:p>
        </p:txBody>
      </p:sp>
      <p:pic>
        <p:nvPicPr>
          <p:cNvPr id="4" name="Graphic 3">
            <a:extLst>
              <a:ext uri="{FF2B5EF4-FFF2-40B4-BE49-F238E27FC236}">
                <a16:creationId xmlns:a16="http://schemas.microsoft.com/office/drawing/2014/main" id="{9C4C4071-D4B7-48F1-C00C-0A34D3E67872}"/>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5210021" y="1226324"/>
            <a:ext cx="2188344" cy="348146"/>
          </a:xfrm>
          <a:prstGeom prst="rect">
            <a:avLst/>
          </a:prstGeom>
        </p:spPr>
      </p:pic>
      <p:sp>
        <p:nvSpPr>
          <p:cNvPr id="2" name="Title 1">
            <a:extLst>
              <a:ext uri="{FF2B5EF4-FFF2-40B4-BE49-F238E27FC236}">
                <a16:creationId xmlns:a16="http://schemas.microsoft.com/office/drawing/2014/main" id="{8FE9A33E-4FC6-4392-ADB0-923FA5EA7E36}"/>
              </a:ext>
            </a:extLst>
          </p:cNvPr>
          <p:cNvSpPr>
            <a:spLocks noGrp="1"/>
          </p:cNvSpPr>
          <p:nvPr>
            <p:ph type="ctrTitle" hasCustomPrompt="1"/>
          </p:nvPr>
        </p:nvSpPr>
        <p:spPr>
          <a:xfrm>
            <a:off x="1067074" y="2430971"/>
            <a:ext cx="4885669" cy="2436672"/>
          </a:xfrm>
        </p:spPr>
        <p:txBody>
          <a:bodyPr anchor="b">
            <a:normAutofit/>
          </a:bodyPr>
          <a:lstStyle>
            <a:lvl1pPr algn="l">
              <a:lnSpc>
                <a:spcPct val="95000"/>
              </a:lnSpc>
              <a:defRPr sz="4400"/>
            </a:lvl1pPr>
          </a:lstStyle>
          <a:p>
            <a:r>
              <a:rPr lang="en-GB"/>
              <a:t>Thank you</a:t>
            </a:r>
            <a:endParaRPr lang="en-US"/>
          </a:p>
        </p:txBody>
      </p:sp>
    </p:spTree>
    <p:extLst>
      <p:ext uri="{BB962C8B-B14F-4D97-AF65-F5344CB8AC3E}">
        <p14:creationId xmlns:p14="http://schemas.microsoft.com/office/powerpoint/2010/main" val="3164302795"/>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Thank you - Bison">
    <p:bg>
      <p:bgPr>
        <a:gradFill>
          <a:gsLst>
            <a:gs pos="5000">
              <a:schemeClr val="accent1"/>
            </a:gs>
            <a:gs pos="95000">
              <a:schemeClr val="accent3"/>
            </a:gs>
          </a:gsLst>
          <a:lin ang="0" scaled="0"/>
        </a:gradFill>
        <a:effectLst/>
      </p:bgPr>
    </p:bg>
    <p:spTree>
      <p:nvGrpSpPr>
        <p:cNvPr id="1" name=""/>
        <p:cNvGrpSpPr/>
        <p:nvPr/>
      </p:nvGrpSpPr>
      <p:grpSpPr>
        <a:xfrm>
          <a:off x="0" y="0"/>
          <a:ext cx="0" cy="0"/>
          <a:chOff x="0" y="0"/>
          <a:chExt cx="0" cy="0"/>
        </a:xfrm>
      </p:grpSpPr>
      <p:sp>
        <p:nvSpPr>
          <p:cNvPr id="43" name="Freeform 42">
            <a:extLst>
              <a:ext uri="{FF2B5EF4-FFF2-40B4-BE49-F238E27FC236}">
                <a16:creationId xmlns:a16="http://schemas.microsoft.com/office/drawing/2014/main" id="{B6101748-B7F9-39CC-87E2-29C5B5A4DB60}"/>
              </a:ext>
            </a:extLst>
          </p:cNvPr>
          <p:cNvSpPr/>
          <p:nvPr userDrawn="1"/>
        </p:nvSpPr>
        <p:spPr>
          <a:xfrm>
            <a:off x="-2" y="0"/>
            <a:ext cx="8128711" cy="6858000"/>
          </a:xfrm>
          <a:custGeom>
            <a:avLst/>
            <a:gdLst>
              <a:gd name="connsiteX0" fmla="*/ 0 w 8128711"/>
              <a:gd name="connsiteY0" fmla="*/ 0 h 6839474"/>
              <a:gd name="connsiteX1" fmla="*/ 8128711 w 8128711"/>
              <a:gd name="connsiteY1" fmla="*/ 0 h 6839474"/>
              <a:gd name="connsiteX2" fmla="*/ 8128711 w 8128711"/>
              <a:gd name="connsiteY2" fmla="*/ 4558443 h 6839474"/>
              <a:gd name="connsiteX3" fmla="*/ 5406190 w 8128711"/>
              <a:gd name="connsiteY3" fmla="*/ 6839474 h 6839474"/>
              <a:gd name="connsiteX4" fmla="*/ 0 w 8128711"/>
              <a:gd name="connsiteY4" fmla="*/ 6839474 h 6839474"/>
              <a:gd name="connsiteX5" fmla="*/ 0 w 8128711"/>
              <a:gd name="connsiteY5" fmla="*/ 0 h 683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711" h="6839474">
                <a:moveTo>
                  <a:pt x="0" y="0"/>
                </a:moveTo>
                <a:lnTo>
                  <a:pt x="8128711" y="0"/>
                </a:lnTo>
                <a:lnTo>
                  <a:pt x="8128711" y="4558443"/>
                </a:lnTo>
                <a:lnTo>
                  <a:pt x="5406190" y="6839474"/>
                </a:lnTo>
                <a:lnTo>
                  <a:pt x="0" y="6839474"/>
                </a:lnTo>
                <a:lnTo>
                  <a:pt x="0" y="0"/>
                </a:lnTo>
                <a:close/>
              </a:path>
            </a:pathLst>
          </a:custGeom>
          <a:solidFill>
            <a:schemeClr val="bg1"/>
          </a:solidFill>
          <a:ln>
            <a:noFill/>
          </a:ln>
          <a:effectLst>
            <a:outerShdw blurRad="508000" dir="5400000" algn="tl"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7" name="Picture 6">
            <a:extLst>
              <a:ext uri="{FF2B5EF4-FFF2-40B4-BE49-F238E27FC236}">
                <a16:creationId xmlns:a16="http://schemas.microsoft.com/office/drawing/2014/main" id="{8C04757E-9655-6A82-4B66-B4F39F9DB071}"/>
              </a:ext>
            </a:extLst>
          </p:cNvPr>
          <p:cNvPicPr>
            <a:picLocks noChangeAspect="1"/>
          </p:cNvPicPr>
          <p:nvPr userDrawn="1"/>
        </p:nvPicPr>
        <p:blipFill>
          <a:blip r:embed="rId2"/>
          <a:srcRect/>
          <a:stretch/>
        </p:blipFill>
        <p:spPr>
          <a:xfrm>
            <a:off x="5311735" y="1729281"/>
            <a:ext cx="6527800" cy="4635500"/>
          </a:xfrm>
          <a:prstGeom prst="rect">
            <a:avLst/>
          </a:prstGeom>
        </p:spPr>
      </p:pic>
      <p:pic>
        <p:nvPicPr>
          <p:cNvPr id="21" name="Picture 20" descr="A purple letters on a black background&#10;&#10;Description automatically generated">
            <a:extLst>
              <a:ext uri="{FF2B5EF4-FFF2-40B4-BE49-F238E27FC236}">
                <a16:creationId xmlns:a16="http://schemas.microsoft.com/office/drawing/2014/main" id="{E77A0F99-836F-9F6A-1E58-70B2E0B50F01}"/>
              </a:ext>
            </a:extLst>
          </p:cNvPr>
          <p:cNvPicPr>
            <a:picLocks noChangeAspect="1"/>
          </p:cNvPicPr>
          <p:nvPr userDrawn="1"/>
        </p:nvPicPr>
        <p:blipFill>
          <a:blip r:embed="rId3"/>
          <a:stretch>
            <a:fillRect/>
          </a:stretch>
        </p:blipFill>
        <p:spPr>
          <a:xfrm>
            <a:off x="721635" y="1150576"/>
            <a:ext cx="1036045" cy="383337"/>
          </a:xfrm>
          <a:prstGeom prst="rect">
            <a:avLst/>
          </a:prstGeom>
        </p:spPr>
      </p:pic>
      <p:sp>
        <p:nvSpPr>
          <p:cNvPr id="13" name="Text Placeholder 12">
            <a:extLst>
              <a:ext uri="{FF2B5EF4-FFF2-40B4-BE49-F238E27FC236}">
                <a16:creationId xmlns:a16="http://schemas.microsoft.com/office/drawing/2014/main" id="{DA9BCD9E-D02E-D735-E0B7-C5CF913D05E8}"/>
              </a:ext>
            </a:extLst>
          </p:cNvPr>
          <p:cNvSpPr>
            <a:spLocks noGrp="1"/>
          </p:cNvSpPr>
          <p:nvPr>
            <p:ph type="body" sz="quarter" idx="11" hasCustomPrompt="1"/>
          </p:nvPr>
        </p:nvSpPr>
        <p:spPr>
          <a:xfrm>
            <a:off x="1066800" y="6169664"/>
            <a:ext cx="3849687" cy="220603"/>
          </a:xfrm>
        </p:spPr>
        <p:txBody>
          <a:bodyPr>
            <a:normAutofit/>
          </a:bodyPr>
          <a:lstStyle>
            <a:lvl1pPr>
              <a:defRPr sz="1200" b="0" i="0">
                <a:solidFill>
                  <a:schemeClr val="accent1"/>
                </a:solidFill>
                <a:latin typeface="Aptos" panose="020B0004020202020204" pitchFamily="34" charset="0"/>
              </a:defRPr>
            </a:lvl1pPr>
          </a:lstStyle>
          <a:p>
            <a:pPr lvl="0"/>
            <a:r>
              <a:rPr lang="en-ZA" err="1"/>
              <a:t>jtcgroup.com</a:t>
            </a:r>
            <a:endParaRPr lang="en-GB"/>
          </a:p>
        </p:txBody>
      </p:sp>
      <p:pic>
        <p:nvPicPr>
          <p:cNvPr id="4" name="Graphic 3">
            <a:extLst>
              <a:ext uri="{FF2B5EF4-FFF2-40B4-BE49-F238E27FC236}">
                <a16:creationId xmlns:a16="http://schemas.microsoft.com/office/drawing/2014/main" id="{9C4C4071-D4B7-48F1-C00C-0A34D3E67872}"/>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5210021" y="1226324"/>
            <a:ext cx="2188344" cy="348146"/>
          </a:xfrm>
          <a:prstGeom prst="rect">
            <a:avLst/>
          </a:prstGeom>
        </p:spPr>
      </p:pic>
      <p:sp>
        <p:nvSpPr>
          <p:cNvPr id="2" name="Title 1">
            <a:extLst>
              <a:ext uri="{FF2B5EF4-FFF2-40B4-BE49-F238E27FC236}">
                <a16:creationId xmlns:a16="http://schemas.microsoft.com/office/drawing/2014/main" id="{8FE9A33E-4FC6-4392-ADB0-923FA5EA7E36}"/>
              </a:ext>
            </a:extLst>
          </p:cNvPr>
          <p:cNvSpPr>
            <a:spLocks noGrp="1"/>
          </p:cNvSpPr>
          <p:nvPr>
            <p:ph type="ctrTitle" hasCustomPrompt="1"/>
          </p:nvPr>
        </p:nvSpPr>
        <p:spPr>
          <a:xfrm>
            <a:off x="1067074" y="2430971"/>
            <a:ext cx="4885669" cy="2436672"/>
          </a:xfrm>
        </p:spPr>
        <p:txBody>
          <a:bodyPr anchor="b">
            <a:normAutofit/>
          </a:bodyPr>
          <a:lstStyle>
            <a:lvl1pPr algn="l">
              <a:lnSpc>
                <a:spcPct val="95000"/>
              </a:lnSpc>
              <a:defRPr sz="4400"/>
            </a:lvl1pPr>
          </a:lstStyle>
          <a:p>
            <a:r>
              <a:rPr lang="en-GB"/>
              <a:t>Thank you</a:t>
            </a:r>
            <a:endParaRPr lang="en-US"/>
          </a:p>
        </p:txBody>
      </p:sp>
    </p:spTree>
    <p:extLst>
      <p:ext uri="{BB962C8B-B14F-4D97-AF65-F5344CB8AC3E}">
        <p14:creationId xmlns:p14="http://schemas.microsoft.com/office/powerpoint/2010/main" val="1322481507"/>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_Thank you - Chameleon">
    <p:bg>
      <p:bgPr>
        <a:gradFill>
          <a:gsLst>
            <a:gs pos="5000">
              <a:schemeClr val="accent1"/>
            </a:gs>
            <a:gs pos="95000">
              <a:schemeClr val="accent3"/>
            </a:gs>
          </a:gsLst>
          <a:lin ang="0" scaled="0"/>
        </a:gradFill>
        <a:effectLst/>
      </p:bgPr>
    </p:bg>
    <p:spTree>
      <p:nvGrpSpPr>
        <p:cNvPr id="1" name=""/>
        <p:cNvGrpSpPr/>
        <p:nvPr/>
      </p:nvGrpSpPr>
      <p:grpSpPr>
        <a:xfrm>
          <a:off x="0" y="0"/>
          <a:ext cx="0" cy="0"/>
          <a:chOff x="0" y="0"/>
          <a:chExt cx="0" cy="0"/>
        </a:xfrm>
      </p:grpSpPr>
      <p:sp>
        <p:nvSpPr>
          <p:cNvPr id="43" name="Freeform 42">
            <a:extLst>
              <a:ext uri="{FF2B5EF4-FFF2-40B4-BE49-F238E27FC236}">
                <a16:creationId xmlns:a16="http://schemas.microsoft.com/office/drawing/2014/main" id="{B6101748-B7F9-39CC-87E2-29C5B5A4DB60}"/>
              </a:ext>
            </a:extLst>
          </p:cNvPr>
          <p:cNvSpPr/>
          <p:nvPr userDrawn="1"/>
        </p:nvSpPr>
        <p:spPr>
          <a:xfrm>
            <a:off x="-2" y="0"/>
            <a:ext cx="8128711" cy="6858000"/>
          </a:xfrm>
          <a:custGeom>
            <a:avLst/>
            <a:gdLst>
              <a:gd name="connsiteX0" fmla="*/ 0 w 8128711"/>
              <a:gd name="connsiteY0" fmla="*/ 0 h 6839474"/>
              <a:gd name="connsiteX1" fmla="*/ 8128711 w 8128711"/>
              <a:gd name="connsiteY1" fmla="*/ 0 h 6839474"/>
              <a:gd name="connsiteX2" fmla="*/ 8128711 w 8128711"/>
              <a:gd name="connsiteY2" fmla="*/ 4558443 h 6839474"/>
              <a:gd name="connsiteX3" fmla="*/ 5406190 w 8128711"/>
              <a:gd name="connsiteY3" fmla="*/ 6839474 h 6839474"/>
              <a:gd name="connsiteX4" fmla="*/ 0 w 8128711"/>
              <a:gd name="connsiteY4" fmla="*/ 6839474 h 6839474"/>
              <a:gd name="connsiteX5" fmla="*/ 0 w 8128711"/>
              <a:gd name="connsiteY5" fmla="*/ 0 h 683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711" h="6839474">
                <a:moveTo>
                  <a:pt x="0" y="0"/>
                </a:moveTo>
                <a:lnTo>
                  <a:pt x="8128711" y="0"/>
                </a:lnTo>
                <a:lnTo>
                  <a:pt x="8128711" y="4558443"/>
                </a:lnTo>
                <a:lnTo>
                  <a:pt x="5406190" y="6839474"/>
                </a:lnTo>
                <a:lnTo>
                  <a:pt x="0" y="6839474"/>
                </a:lnTo>
                <a:lnTo>
                  <a:pt x="0" y="0"/>
                </a:lnTo>
                <a:close/>
              </a:path>
            </a:pathLst>
          </a:custGeom>
          <a:solidFill>
            <a:schemeClr val="bg1"/>
          </a:solidFill>
          <a:ln>
            <a:noFill/>
          </a:ln>
          <a:effectLst>
            <a:outerShdw blurRad="508000" dir="5400000" algn="tl"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7" name="Picture 6" descr="A chameleon made of butterflies&#10;&#10;AI-generated content may be incorrect.">
            <a:extLst>
              <a:ext uri="{FF2B5EF4-FFF2-40B4-BE49-F238E27FC236}">
                <a16:creationId xmlns:a16="http://schemas.microsoft.com/office/drawing/2014/main" id="{FA33B78A-1578-0605-5388-A60B41BD2B5D}"/>
              </a:ext>
            </a:extLst>
          </p:cNvPr>
          <p:cNvPicPr>
            <a:picLocks noChangeAspect="1"/>
          </p:cNvPicPr>
          <p:nvPr userDrawn="1"/>
        </p:nvPicPr>
        <p:blipFill>
          <a:blip r:embed="rId2"/>
          <a:srcRect r="15727"/>
          <a:stretch/>
        </p:blipFill>
        <p:spPr>
          <a:xfrm>
            <a:off x="5351928" y="1317589"/>
            <a:ext cx="6840069" cy="5101476"/>
          </a:xfrm>
          <a:prstGeom prst="rect">
            <a:avLst/>
          </a:prstGeom>
        </p:spPr>
      </p:pic>
      <p:pic>
        <p:nvPicPr>
          <p:cNvPr id="21" name="Picture 20" descr="A purple letters on a black background&#10;&#10;Description automatically generated">
            <a:extLst>
              <a:ext uri="{FF2B5EF4-FFF2-40B4-BE49-F238E27FC236}">
                <a16:creationId xmlns:a16="http://schemas.microsoft.com/office/drawing/2014/main" id="{E77A0F99-836F-9F6A-1E58-70B2E0B50F01}"/>
              </a:ext>
            </a:extLst>
          </p:cNvPr>
          <p:cNvPicPr>
            <a:picLocks noChangeAspect="1"/>
          </p:cNvPicPr>
          <p:nvPr userDrawn="1"/>
        </p:nvPicPr>
        <p:blipFill>
          <a:blip r:embed="rId3"/>
          <a:stretch>
            <a:fillRect/>
          </a:stretch>
        </p:blipFill>
        <p:spPr>
          <a:xfrm>
            <a:off x="721635" y="1150576"/>
            <a:ext cx="1036045" cy="383337"/>
          </a:xfrm>
          <a:prstGeom prst="rect">
            <a:avLst/>
          </a:prstGeom>
        </p:spPr>
      </p:pic>
      <p:sp>
        <p:nvSpPr>
          <p:cNvPr id="13" name="Text Placeholder 12">
            <a:extLst>
              <a:ext uri="{FF2B5EF4-FFF2-40B4-BE49-F238E27FC236}">
                <a16:creationId xmlns:a16="http://schemas.microsoft.com/office/drawing/2014/main" id="{DA9BCD9E-D02E-D735-E0B7-C5CF913D05E8}"/>
              </a:ext>
            </a:extLst>
          </p:cNvPr>
          <p:cNvSpPr>
            <a:spLocks noGrp="1"/>
          </p:cNvSpPr>
          <p:nvPr>
            <p:ph type="body" sz="quarter" idx="11" hasCustomPrompt="1"/>
          </p:nvPr>
        </p:nvSpPr>
        <p:spPr>
          <a:xfrm>
            <a:off x="1066800" y="6169664"/>
            <a:ext cx="3849687" cy="220603"/>
          </a:xfrm>
        </p:spPr>
        <p:txBody>
          <a:bodyPr>
            <a:normAutofit/>
          </a:bodyPr>
          <a:lstStyle>
            <a:lvl1pPr>
              <a:defRPr sz="1200" b="0" i="0">
                <a:solidFill>
                  <a:schemeClr val="accent1"/>
                </a:solidFill>
                <a:latin typeface="Aptos" panose="020B0004020202020204" pitchFamily="34" charset="0"/>
              </a:defRPr>
            </a:lvl1pPr>
          </a:lstStyle>
          <a:p>
            <a:pPr lvl="0"/>
            <a:r>
              <a:rPr lang="en-ZA" err="1"/>
              <a:t>jtcgroup.com</a:t>
            </a:r>
            <a:endParaRPr lang="en-GB"/>
          </a:p>
        </p:txBody>
      </p:sp>
      <p:pic>
        <p:nvPicPr>
          <p:cNvPr id="4" name="Graphic 3">
            <a:extLst>
              <a:ext uri="{FF2B5EF4-FFF2-40B4-BE49-F238E27FC236}">
                <a16:creationId xmlns:a16="http://schemas.microsoft.com/office/drawing/2014/main" id="{9C4C4071-D4B7-48F1-C00C-0A34D3E67872}"/>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5210021" y="1226324"/>
            <a:ext cx="2188344" cy="348146"/>
          </a:xfrm>
          <a:prstGeom prst="rect">
            <a:avLst/>
          </a:prstGeom>
        </p:spPr>
      </p:pic>
      <p:sp>
        <p:nvSpPr>
          <p:cNvPr id="6" name="Rectangle 5">
            <a:extLst>
              <a:ext uri="{FF2B5EF4-FFF2-40B4-BE49-F238E27FC236}">
                <a16:creationId xmlns:a16="http://schemas.microsoft.com/office/drawing/2014/main" id="{5D0FE999-E674-4A13-7A9E-E0B1B0E1467D}"/>
              </a:ext>
            </a:extLst>
          </p:cNvPr>
          <p:cNvSpPr/>
          <p:nvPr userDrawn="1"/>
        </p:nvSpPr>
        <p:spPr>
          <a:xfrm>
            <a:off x="6609806" y="1550126"/>
            <a:ext cx="905691" cy="4963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FE9A33E-4FC6-4392-ADB0-923FA5EA7E36}"/>
              </a:ext>
            </a:extLst>
          </p:cNvPr>
          <p:cNvSpPr>
            <a:spLocks noGrp="1"/>
          </p:cNvSpPr>
          <p:nvPr>
            <p:ph type="ctrTitle" hasCustomPrompt="1"/>
          </p:nvPr>
        </p:nvSpPr>
        <p:spPr>
          <a:xfrm>
            <a:off x="1067074" y="2430971"/>
            <a:ext cx="4885669" cy="2436672"/>
          </a:xfrm>
        </p:spPr>
        <p:txBody>
          <a:bodyPr anchor="b">
            <a:normAutofit/>
          </a:bodyPr>
          <a:lstStyle>
            <a:lvl1pPr algn="l">
              <a:lnSpc>
                <a:spcPct val="95000"/>
              </a:lnSpc>
              <a:defRPr sz="4400"/>
            </a:lvl1pPr>
          </a:lstStyle>
          <a:p>
            <a:r>
              <a:rPr lang="en-GB"/>
              <a:t>Thank you</a:t>
            </a:r>
            <a:endParaRPr lang="en-US"/>
          </a:p>
        </p:txBody>
      </p:sp>
    </p:spTree>
    <p:extLst>
      <p:ext uri="{BB962C8B-B14F-4D97-AF65-F5344CB8AC3E}">
        <p14:creationId xmlns:p14="http://schemas.microsoft.com/office/powerpoint/2010/main" val="4193947829"/>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6_Thank you - Lion">
    <p:bg>
      <p:bgPr>
        <a:gradFill>
          <a:gsLst>
            <a:gs pos="5000">
              <a:schemeClr val="accent1"/>
            </a:gs>
            <a:gs pos="95000">
              <a:schemeClr val="accent3"/>
            </a:gs>
          </a:gsLst>
          <a:lin ang="0" scaled="0"/>
        </a:gradFill>
        <a:effectLst/>
      </p:bgPr>
    </p:bg>
    <p:spTree>
      <p:nvGrpSpPr>
        <p:cNvPr id="1" name=""/>
        <p:cNvGrpSpPr/>
        <p:nvPr/>
      </p:nvGrpSpPr>
      <p:grpSpPr>
        <a:xfrm>
          <a:off x="0" y="0"/>
          <a:ext cx="0" cy="0"/>
          <a:chOff x="0" y="0"/>
          <a:chExt cx="0" cy="0"/>
        </a:xfrm>
      </p:grpSpPr>
      <p:sp>
        <p:nvSpPr>
          <p:cNvPr id="43" name="Freeform 42">
            <a:extLst>
              <a:ext uri="{FF2B5EF4-FFF2-40B4-BE49-F238E27FC236}">
                <a16:creationId xmlns:a16="http://schemas.microsoft.com/office/drawing/2014/main" id="{B6101748-B7F9-39CC-87E2-29C5B5A4DB60}"/>
              </a:ext>
            </a:extLst>
          </p:cNvPr>
          <p:cNvSpPr/>
          <p:nvPr userDrawn="1"/>
        </p:nvSpPr>
        <p:spPr>
          <a:xfrm>
            <a:off x="-2" y="0"/>
            <a:ext cx="8128711" cy="6858000"/>
          </a:xfrm>
          <a:custGeom>
            <a:avLst/>
            <a:gdLst>
              <a:gd name="connsiteX0" fmla="*/ 0 w 8128711"/>
              <a:gd name="connsiteY0" fmla="*/ 0 h 6839474"/>
              <a:gd name="connsiteX1" fmla="*/ 8128711 w 8128711"/>
              <a:gd name="connsiteY1" fmla="*/ 0 h 6839474"/>
              <a:gd name="connsiteX2" fmla="*/ 8128711 w 8128711"/>
              <a:gd name="connsiteY2" fmla="*/ 4558443 h 6839474"/>
              <a:gd name="connsiteX3" fmla="*/ 5406190 w 8128711"/>
              <a:gd name="connsiteY3" fmla="*/ 6839474 h 6839474"/>
              <a:gd name="connsiteX4" fmla="*/ 0 w 8128711"/>
              <a:gd name="connsiteY4" fmla="*/ 6839474 h 6839474"/>
              <a:gd name="connsiteX5" fmla="*/ 0 w 8128711"/>
              <a:gd name="connsiteY5" fmla="*/ 0 h 683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711" h="6839474">
                <a:moveTo>
                  <a:pt x="0" y="0"/>
                </a:moveTo>
                <a:lnTo>
                  <a:pt x="8128711" y="0"/>
                </a:lnTo>
                <a:lnTo>
                  <a:pt x="8128711" y="4558443"/>
                </a:lnTo>
                <a:lnTo>
                  <a:pt x="5406190" y="6839474"/>
                </a:lnTo>
                <a:lnTo>
                  <a:pt x="0" y="6839474"/>
                </a:lnTo>
                <a:lnTo>
                  <a:pt x="0" y="0"/>
                </a:lnTo>
                <a:close/>
              </a:path>
            </a:pathLst>
          </a:custGeom>
          <a:solidFill>
            <a:schemeClr val="bg1"/>
          </a:solidFill>
          <a:ln>
            <a:noFill/>
          </a:ln>
          <a:effectLst>
            <a:outerShdw blurRad="508000" dir="5400000" algn="tl"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6" name="Picture 5" descr="A purple lion made out of flowers&#10;&#10;AI-generated content may be incorrect.">
            <a:extLst>
              <a:ext uri="{FF2B5EF4-FFF2-40B4-BE49-F238E27FC236}">
                <a16:creationId xmlns:a16="http://schemas.microsoft.com/office/drawing/2014/main" id="{8F5D4E6A-3DA7-3ED8-FD68-012ED85ECC9F}"/>
              </a:ext>
            </a:extLst>
          </p:cNvPr>
          <p:cNvPicPr>
            <a:picLocks noChangeAspect="1"/>
          </p:cNvPicPr>
          <p:nvPr userDrawn="1"/>
        </p:nvPicPr>
        <p:blipFill>
          <a:blip r:embed="rId2"/>
          <a:srcRect r="3849" b="4090"/>
          <a:stretch/>
        </p:blipFill>
        <p:spPr>
          <a:xfrm>
            <a:off x="3997150" y="1574471"/>
            <a:ext cx="8194845" cy="5307336"/>
          </a:xfrm>
          <a:prstGeom prst="rect">
            <a:avLst/>
          </a:prstGeom>
        </p:spPr>
      </p:pic>
      <p:pic>
        <p:nvPicPr>
          <p:cNvPr id="21" name="Picture 20" descr="A purple letters on a black background&#10;&#10;Description automatically generated">
            <a:extLst>
              <a:ext uri="{FF2B5EF4-FFF2-40B4-BE49-F238E27FC236}">
                <a16:creationId xmlns:a16="http://schemas.microsoft.com/office/drawing/2014/main" id="{E77A0F99-836F-9F6A-1E58-70B2E0B50F01}"/>
              </a:ext>
            </a:extLst>
          </p:cNvPr>
          <p:cNvPicPr>
            <a:picLocks noChangeAspect="1"/>
          </p:cNvPicPr>
          <p:nvPr userDrawn="1"/>
        </p:nvPicPr>
        <p:blipFill>
          <a:blip r:embed="rId3"/>
          <a:stretch>
            <a:fillRect/>
          </a:stretch>
        </p:blipFill>
        <p:spPr>
          <a:xfrm>
            <a:off x="721635" y="1150576"/>
            <a:ext cx="1036045" cy="383337"/>
          </a:xfrm>
          <a:prstGeom prst="rect">
            <a:avLst/>
          </a:prstGeom>
        </p:spPr>
      </p:pic>
      <p:pic>
        <p:nvPicPr>
          <p:cNvPr id="4" name="Graphic 3">
            <a:extLst>
              <a:ext uri="{FF2B5EF4-FFF2-40B4-BE49-F238E27FC236}">
                <a16:creationId xmlns:a16="http://schemas.microsoft.com/office/drawing/2014/main" id="{9C4C4071-D4B7-48F1-C00C-0A34D3E67872}"/>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5210021" y="1226324"/>
            <a:ext cx="2188344" cy="348146"/>
          </a:xfrm>
          <a:prstGeom prst="rect">
            <a:avLst/>
          </a:prstGeom>
        </p:spPr>
      </p:pic>
      <p:sp>
        <p:nvSpPr>
          <p:cNvPr id="13" name="Text Placeholder 12">
            <a:extLst>
              <a:ext uri="{FF2B5EF4-FFF2-40B4-BE49-F238E27FC236}">
                <a16:creationId xmlns:a16="http://schemas.microsoft.com/office/drawing/2014/main" id="{DA9BCD9E-D02E-D735-E0B7-C5CF913D05E8}"/>
              </a:ext>
            </a:extLst>
          </p:cNvPr>
          <p:cNvSpPr>
            <a:spLocks noGrp="1"/>
          </p:cNvSpPr>
          <p:nvPr>
            <p:ph type="body" sz="quarter" idx="11" hasCustomPrompt="1"/>
          </p:nvPr>
        </p:nvSpPr>
        <p:spPr>
          <a:xfrm>
            <a:off x="1066800" y="6169664"/>
            <a:ext cx="3849687" cy="220603"/>
          </a:xfrm>
        </p:spPr>
        <p:txBody>
          <a:bodyPr>
            <a:normAutofit/>
          </a:bodyPr>
          <a:lstStyle>
            <a:lvl1pPr>
              <a:defRPr sz="1200" b="0" i="0">
                <a:solidFill>
                  <a:schemeClr val="accent1"/>
                </a:solidFill>
                <a:latin typeface="Aptos" panose="020B0004020202020204" pitchFamily="34" charset="0"/>
              </a:defRPr>
            </a:lvl1pPr>
          </a:lstStyle>
          <a:p>
            <a:pPr lvl="0"/>
            <a:r>
              <a:rPr lang="en-ZA" err="1"/>
              <a:t>jtcgroup.com</a:t>
            </a:r>
            <a:endParaRPr lang="en-GB"/>
          </a:p>
        </p:txBody>
      </p:sp>
      <p:sp>
        <p:nvSpPr>
          <p:cNvPr id="2" name="Title 1">
            <a:extLst>
              <a:ext uri="{FF2B5EF4-FFF2-40B4-BE49-F238E27FC236}">
                <a16:creationId xmlns:a16="http://schemas.microsoft.com/office/drawing/2014/main" id="{8FE9A33E-4FC6-4392-ADB0-923FA5EA7E36}"/>
              </a:ext>
            </a:extLst>
          </p:cNvPr>
          <p:cNvSpPr>
            <a:spLocks noGrp="1"/>
          </p:cNvSpPr>
          <p:nvPr>
            <p:ph type="ctrTitle" hasCustomPrompt="1"/>
          </p:nvPr>
        </p:nvSpPr>
        <p:spPr>
          <a:xfrm>
            <a:off x="1067074" y="2430971"/>
            <a:ext cx="4885669" cy="2436672"/>
          </a:xfrm>
        </p:spPr>
        <p:txBody>
          <a:bodyPr anchor="b">
            <a:normAutofit/>
          </a:bodyPr>
          <a:lstStyle>
            <a:lvl1pPr algn="l">
              <a:lnSpc>
                <a:spcPct val="95000"/>
              </a:lnSpc>
              <a:defRPr sz="4400"/>
            </a:lvl1pPr>
          </a:lstStyle>
          <a:p>
            <a:r>
              <a:rPr lang="en-GB"/>
              <a:t>Thank you</a:t>
            </a:r>
            <a:endParaRPr lang="en-US"/>
          </a:p>
        </p:txBody>
      </p:sp>
    </p:spTree>
    <p:extLst>
      <p:ext uri="{BB962C8B-B14F-4D97-AF65-F5344CB8AC3E}">
        <p14:creationId xmlns:p14="http://schemas.microsoft.com/office/powerpoint/2010/main" val="4191386582"/>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7_Thank you - Orangutan">
    <p:bg>
      <p:bgPr>
        <a:gradFill>
          <a:gsLst>
            <a:gs pos="5000">
              <a:schemeClr val="accent1"/>
            </a:gs>
            <a:gs pos="95000">
              <a:schemeClr val="accent3"/>
            </a:gs>
          </a:gsLst>
          <a:lin ang="0" scaled="0"/>
        </a:gradFill>
        <a:effectLst/>
      </p:bgPr>
    </p:bg>
    <p:spTree>
      <p:nvGrpSpPr>
        <p:cNvPr id="1" name=""/>
        <p:cNvGrpSpPr/>
        <p:nvPr/>
      </p:nvGrpSpPr>
      <p:grpSpPr>
        <a:xfrm>
          <a:off x="0" y="0"/>
          <a:ext cx="0" cy="0"/>
          <a:chOff x="0" y="0"/>
          <a:chExt cx="0" cy="0"/>
        </a:xfrm>
      </p:grpSpPr>
      <p:sp>
        <p:nvSpPr>
          <p:cNvPr id="43" name="Freeform 42">
            <a:extLst>
              <a:ext uri="{FF2B5EF4-FFF2-40B4-BE49-F238E27FC236}">
                <a16:creationId xmlns:a16="http://schemas.microsoft.com/office/drawing/2014/main" id="{B6101748-B7F9-39CC-87E2-29C5B5A4DB60}"/>
              </a:ext>
            </a:extLst>
          </p:cNvPr>
          <p:cNvSpPr/>
          <p:nvPr userDrawn="1"/>
        </p:nvSpPr>
        <p:spPr>
          <a:xfrm>
            <a:off x="-2" y="0"/>
            <a:ext cx="8128711" cy="6858000"/>
          </a:xfrm>
          <a:custGeom>
            <a:avLst/>
            <a:gdLst>
              <a:gd name="connsiteX0" fmla="*/ 0 w 8128711"/>
              <a:gd name="connsiteY0" fmla="*/ 0 h 6839474"/>
              <a:gd name="connsiteX1" fmla="*/ 8128711 w 8128711"/>
              <a:gd name="connsiteY1" fmla="*/ 0 h 6839474"/>
              <a:gd name="connsiteX2" fmla="*/ 8128711 w 8128711"/>
              <a:gd name="connsiteY2" fmla="*/ 4558443 h 6839474"/>
              <a:gd name="connsiteX3" fmla="*/ 5406190 w 8128711"/>
              <a:gd name="connsiteY3" fmla="*/ 6839474 h 6839474"/>
              <a:gd name="connsiteX4" fmla="*/ 0 w 8128711"/>
              <a:gd name="connsiteY4" fmla="*/ 6839474 h 6839474"/>
              <a:gd name="connsiteX5" fmla="*/ 0 w 8128711"/>
              <a:gd name="connsiteY5" fmla="*/ 0 h 683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711" h="6839474">
                <a:moveTo>
                  <a:pt x="0" y="0"/>
                </a:moveTo>
                <a:lnTo>
                  <a:pt x="8128711" y="0"/>
                </a:lnTo>
                <a:lnTo>
                  <a:pt x="8128711" y="4558443"/>
                </a:lnTo>
                <a:lnTo>
                  <a:pt x="5406190" y="6839474"/>
                </a:lnTo>
                <a:lnTo>
                  <a:pt x="0" y="6839474"/>
                </a:lnTo>
                <a:lnTo>
                  <a:pt x="0" y="0"/>
                </a:lnTo>
                <a:close/>
              </a:path>
            </a:pathLst>
          </a:custGeom>
          <a:solidFill>
            <a:schemeClr val="bg1"/>
          </a:solidFill>
          <a:ln>
            <a:noFill/>
          </a:ln>
          <a:effectLst>
            <a:outerShdw blurRad="508000" dir="5400000" algn="tl"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1" name="Picture 10" descr="A monkey with butterflies on it&#10;&#10;AI-generated content may be incorrect.">
            <a:extLst>
              <a:ext uri="{FF2B5EF4-FFF2-40B4-BE49-F238E27FC236}">
                <a16:creationId xmlns:a16="http://schemas.microsoft.com/office/drawing/2014/main" id="{D2F935C1-08CC-156B-7CA9-CE9FB0C4A6F6}"/>
              </a:ext>
            </a:extLst>
          </p:cNvPr>
          <p:cNvPicPr>
            <a:picLocks noChangeAspect="1"/>
          </p:cNvPicPr>
          <p:nvPr userDrawn="1"/>
        </p:nvPicPr>
        <p:blipFill>
          <a:blip r:embed="rId2"/>
          <a:srcRect l="5712" t="7018" b="14449"/>
          <a:stretch/>
        </p:blipFill>
        <p:spPr>
          <a:xfrm>
            <a:off x="6553200" y="-1"/>
            <a:ext cx="5181602" cy="6858001"/>
          </a:xfrm>
          <a:prstGeom prst="rect">
            <a:avLst/>
          </a:prstGeom>
        </p:spPr>
      </p:pic>
      <p:pic>
        <p:nvPicPr>
          <p:cNvPr id="21" name="Picture 20" descr="A purple letters on a black background&#10;&#10;Description automatically generated">
            <a:extLst>
              <a:ext uri="{FF2B5EF4-FFF2-40B4-BE49-F238E27FC236}">
                <a16:creationId xmlns:a16="http://schemas.microsoft.com/office/drawing/2014/main" id="{E77A0F99-836F-9F6A-1E58-70B2E0B50F01}"/>
              </a:ext>
            </a:extLst>
          </p:cNvPr>
          <p:cNvPicPr>
            <a:picLocks noChangeAspect="1"/>
          </p:cNvPicPr>
          <p:nvPr userDrawn="1"/>
        </p:nvPicPr>
        <p:blipFill>
          <a:blip r:embed="rId3"/>
          <a:stretch>
            <a:fillRect/>
          </a:stretch>
        </p:blipFill>
        <p:spPr>
          <a:xfrm>
            <a:off x="721635" y="1150576"/>
            <a:ext cx="1036045" cy="383337"/>
          </a:xfrm>
          <a:prstGeom prst="rect">
            <a:avLst/>
          </a:prstGeom>
        </p:spPr>
      </p:pic>
      <p:pic>
        <p:nvPicPr>
          <p:cNvPr id="4" name="Graphic 3">
            <a:extLst>
              <a:ext uri="{FF2B5EF4-FFF2-40B4-BE49-F238E27FC236}">
                <a16:creationId xmlns:a16="http://schemas.microsoft.com/office/drawing/2014/main" id="{9C4C4071-D4B7-48F1-C00C-0A34D3E67872}"/>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5210021" y="1226324"/>
            <a:ext cx="2188344" cy="348146"/>
          </a:xfrm>
          <a:prstGeom prst="rect">
            <a:avLst/>
          </a:prstGeom>
        </p:spPr>
      </p:pic>
      <p:sp>
        <p:nvSpPr>
          <p:cNvPr id="13" name="Text Placeholder 12">
            <a:extLst>
              <a:ext uri="{FF2B5EF4-FFF2-40B4-BE49-F238E27FC236}">
                <a16:creationId xmlns:a16="http://schemas.microsoft.com/office/drawing/2014/main" id="{DA9BCD9E-D02E-D735-E0B7-C5CF913D05E8}"/>
              </a:ext>
            </a:extLst>
          </p:cNvPr>
          <p:cNvSpPr>
            <a:spLocks noGrp="1"/>
          </p:cNvSpPr>
          <p:nvPr>
            <p:ph type="body" sz="quarter" idx="11" hasCustomPrompt="1"/>
          </p:nvPr>
        </p:nvSpPr>
        <p:spPr>
          <a:xfrm>
            <a:off x="1066800" y="6169664"/>
            <a:ext cx="3849687" cy="220603"/>
          </a:xfrm>
        </p:spPr>
        <p:txBody>
          <a:bodyPr>
            <a:normAutofit/>
          </a:bodyPr>
          <a:lstStyle>
            <a:lvl1pPr>
              <a:defRPr sz="1200" b="0" i="0">
                <a:solidFill>
                  <a:schemeClr val="accent1"/>
                </a:solidFill>
                <a:latin typeface="Aptos" panose="020B0004020202020204" pitchFamily="34" charset="0"/>
              </a:defRPr>
            </a:lvl1pPr>
          </a:lstStyle>
          <a:p>
            <a:pPr lvl="0"/>
            <a:r>
              <a:rPr lang="en-ZA" err="1"/>
              <a:t>jtcgroup.com</a:t>
            </a:r>
            <a:endParaRPr lang="en-GB"/>
          </a:p>
        </p:txBody>
      </p:sp>
      <p:sp>
        <p:nvSpPr>
          <p:cNvPr id="2" name="Title 1">
            <a:extLst>
              <a:ext uri="{FF2B5EF4-FFF2-40B4-BE49-F238E27FC236}">
                <a16:creationId xmlns:a16="http://schemas.microsoft.com/office/drawing/2014/main" id="{8FE9A33E-4FC6-4392-ADB0-923FA5EA7E36}"/>
              </a:ext>
            </a:extLst>
          </p:cNvPr>
          <p:cNvSpPr>
            <a:spLocks noGrp="1"/>
          </p:cNvSpPr>
          <p:nvPr>
            <p:ph type="ctrTitle" hasCustomPrompt="1"/>
          </p:nvPr>
        </p:nvSpPr>
        <p:spPr>
          <a:xfrm>
            <a:off x="1067074" y="2430971"/>
            <a:ext cx="4885669" cy="2436672"/>
          </a:xfrm>
        </p:spPr>
        <p:txBody>
          <a:bodyPr anchor="b">
            <a:normAutofit/>
          </a:bodyPr>
          <a:lstStyle>
            <a:lvl1pPr algn="l">
              <a:lnSpc>
                <a:spcPct val="95000"/>
              </a:lnSpc>
              <a:defRPr sz="4400"/>
            </a:lvl1pPr>
          </a:lstStyle>
          <a:p>
            <a:r>
              <a:rPr lang="en-GB"/>
              <a:t>Thank you</a:t>
            </a:r>
            <a:endParaRPr lang="en-US"/>
          </a:p>
        </p:txBody>
      </p:sp>
    </p:spTree>
    <p:extLst>
      <p:ext uri="{BB962C8B-B14F-4D97-AF65-F5344CB8AC3E}">
        <p14:creationId xmlns:p14="http://schemas.microsoft.com/office/powerpoint/2010/main" val="3301815568"/>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How-to Slide - Do not use">
    <p:bg>
      <p:bgPr>
        <a:gradFill>
          <a:gsLst>
            <a:gs pos="5000">
              <a:schemeClr val="accent1"/>
            </a:gs>
            <a:gs pos="95000">
              <a:schemeClr val="accent3"/>
            </a:gs>
          </a:gsLst>
          <a:lin ang="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10CC1-9FFB-E984-6E82-2D73FBC382F5}"/>
              </a:ext>
            </a:extLst>
          </p:cNvPr>
          <p:cNvSpPr>
            <a:spLocks noGrp="1"/>
          </p:cNvSpPr>
          <p:nvPr>
            <p:ph type="title"/>
          </p:nvPr>
        </p:nvSpPr>
        <p:spPr>
          <a:xfrm>
            <a:off x="550863" y="503555"/>
            <a:ext cx="11116438" cy="711263"/>
          </a:xfrm>
        </p:spPr>
        <p:txBody>
          <a:bodyPr>
            <a:noAutofit/>
          </a:bodyPr>
          <a:lstStyle>
            <a:lvl1pPr>
              <a:defRPr>
                <a:solidFill>
                  <a:schemeClr val="bg1"/>
                </a:solidFill>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E7109F7D-AFBB-CF16-CCFE-2BA42BECDFE4}"/>
              </a:ext>
            </a:extLst>
          </p:cNvPr>
          <p:cNvSpPr>
            <a:spLocks noGrp="1"/>
          </p:cNvSpPr>
          <p:nvPr>
            <p:ph type="body" idx="1" hasCustomPrompt="1"/>
          </p:nvPr>
        </p:nvSpPr>
        <p:spPr>
          <a:xfrm>
            <a:off x="550863" y="1242812"/>
            <a:ext cx="5312664" cy="511344"/>
          </a:xfrm>
        </p:spPr>
        <p:txBody>
          <a:bodyPr anchor="b">
            <a:noAutofit/>
          </a:bodyPr>
          <a:lstStyle>
            <a:lvl1pPr marL="0" indent="0">
              <a:buNone/>
              <a:defRPr sz="1100" b="0" i="0" cap="all" spc="150" baseline="0">
                <a:solidFill>
                  <a:schemeClr val="bg1"/>
                </a:solidFill>
                <a:latin typeface="Aptos" panose="020B00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ECBD4D81-07B0-F74F-8880-CFA2A9BB9F61}"/>
              </a:ext>
            </a:extLst>
          </p:cNvPr>
          <p:cNvSpPr>
            <a:spLocks noGrp="1"/>
          </p:cNvSpPr>
          <p:nvPr>
            <p:ph sz="half" idx="2"/>
          </p:nvPr>
        </p:nvSpPr>
        <p:spPr>
          <a:xfrm>
            <a:off x="550863" y="2080728"/>
            <a:ext cx="5283009" cy="4164624"/>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D9121AD2-E77A-0F34-EA4F-3A7CD80D1399}"/>
              </a:ext>
            </a:extLst>
          </p:cNvPr>
          <p:cNvSpPr>
            <a:spLocks noGrp="1"/>
          </p:cNvSpPr>
          <p:nvPr>
            <p:ph type="body" sz="quarter" idx="3" hasCustomPrompt="1"/>
          </p:nvPr>
        </p:nvSpPr>
        <p:spPr>
          <a:xfrm>
            <a:off x="6375015" y="1242812"/>
            <a:ext cx="5292285" cy="511344"/>
          </a:xfrm>
        </p:spPr>
        <p:txBody>
          <a:bodyPr anchor="b">
            <a:noAutofit/>
          </a:bodyPr>
          <a:lstStyle>
            <a:lvl1pPr marL="0" indent="0">
              <a:buNone/>
              <a:defRPr sz="1100" b="0" i="0" cap="all" spc="150" baseline="0">
                <a:solidFill>
                  <a:schemeClr val="bg1"/>
                </a:solidFill>
                <a:latin typeface="Aptos" panose="020B00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C11E251A-CC97-E893-938B-B4E65A2E0AD8}"/>
              </a:ext>
            </a:extLst>
          </p:cNvPr>
          <p:cNvSpPr>
            <a:spLocks noGrp="1"/>
          </p:cNvSpPr>
          <p:nvPr>
            <p:ph sz="quarter" idx="4"/>
          </p:nvPr>
        </p:nvSpPr>
        <p:spPr>
          <a:xfrm>
            <a:off x="6375016" y="2080728"/>
            <a:ext cx="5309027" cy="4164624"/>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Footer Placeholder 7">
            <a:extLst>
              <a:ext uri="{FF2B5EF4-FFF2-40B4-BE49-F238E27FC236}">
                <a16:creationId xmlns:a16="http://schemas.microsoft.com/office/drawing/2014/main" id="{3CAE3BC3-8AA0-C810-8F85-275327DC3BCC}"/>
              </a:ext>
            </a:extLst>
          </p:cNvPr>
          <p:cNvSpPr>
            <a:spLocks noGrp="1"/>
          </p:cNvSpPr>
          <p:nvPr>
            <p:ph type="ftr" sz="quarter" idx="11"/>
          </p:nvPr>
        </p:nvSpPr>
        <p:spPr>
          <a:xfrm>
            <a:off x="567605" y="6355057"/>
            <a:ext cx="11116438" cy="297668"/>
          </a:xfrm>
          <a:prstGeom prst="rect">
            <a:avLst/>
          </a:prstGeom>
        </p:spPr>
        <p:txBody>
          <a:bodyPr/>
          <a:lstStyle>
            <a:lvl1pPr algn="ctr">
              <a:defRPr sz="1200">
                <a:solidFill>
                  <a:schemeClr val="bg1"/>
                </a:solidFill>
              </a:defRPr>
            </a:lvl1pPr>
          </a:lstStyle>
          <a:p>
            <a:r>
              <a:rPr lang="en-US"/>
              <a:t>*  Delete this slide before using the deck live *</a:t>
            </a:r>
          </a:p>
        </p:txBody>
      </p:sp>
    </p:spTree>
    <p:extLst>
      <p:ext uri="{BB962C8B-B14F-4D97-AF65-F5344CB8AC3E}">
        <p14:creationId xmlns:p14="http://schemas.microsoft.com/office/powerpoint/2010/main" val="8848310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How-to Content - Do not us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2E8C5-CC58-1D1E-872E-3C562D6E4A47}"/>
              </a:ext>
            </a:extLst>
          </p:cNvPr>
          <p:cNvSpPr>
            <a:spLocks noGrp="1"/>
          </p:cNvSpPr>
          <p:nvPr>
            <p:ph type="title"/>
          </p:nvPr>
        </p:nvSpPr>
        <p:spPr>
          <a:xfrm>
            <a:off x="550863" y="503555"/>
            <a:ext cx="11090274" cy="494489"/>
          </a:xfr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0BA2FEF-3A2E-E256-819D-2299FDA27F9B}"/>
              </a:ext>
            </a:extLst>
          </p:cNvPr>
          <p:cNvSpPr>
            <a:spLocks noGrp="1"/>
          </p:cNvSpPr>
          <p:nvPr>
            <p:ph sz="half" idx="1"/>
          </p:nvPr>
        </p:nvSpPr>
        <p:spPr>
          <a:xfrm>
            <a:off x="550864" y="1645919"/>
            <a:ext cx="2496603" cy="4531043"/>
          </a:xfrm>
        </p:spPr>
        <p:txBody>
          <a:bodyPr/>
          <a:lstStyle>
            <a:lvl1pPr>
              <a:defRPr sz="1000"/>
            </a:lvl1pPr>
            <a:lvl2pPr marL="177800" indent="-169863">
              <a:tabLst/>
              <a:defRPr sz="1000"/>
            </a:lvl2pPr>
            <a:lvl3pPr marL="317500" indent="-139700">
              <a:tabLst/>
              <a:defRPr sz="900"/>
            </a:lvl3pPr>
            <a:lvl4pPr>
              <a:defRPr sz="800"/>
            </a:lvl4pPr>
          </a:lstStyle>
          <a:p>
            <a:pPr lvl="0"/>
            <a:r>
              <a:rPr lang="en-GB" dirty="0"/>
              <a:t>Click to edit Master text styles</a:t>
            </a:r>
          </a:p>
          <a:p>
            <a:pPr lvl="1"/>
            <a:r>
              <a:rPr lang="en-GB" dirty="0"/>
              <a:t>Second level</a:t>
            </a:r>
          </a:p>
          <a:p>
            <a:pPr lvl="2"/>
            <a:r>
              <a:rPr lang="en-GB" dirty="0"/>
              <a:t>Third level</a:t>
            </a:r>
          </a:p>
          <a:p>
            <a:pPr lvl="3"/>
            <a:r>
              <a:rPr lang="en-GB" dirty="0"/>
              <a:t>Fourth level</a:t>
            </a:r>
            <a:endParaRPr lang="en-US" dirty="0"/>
          </a:p>
        </p:txBody>
      </p:sp>
      <p:sp>
        <p:nvSpPr>
          <p:cNvPr id="4" name="Footer Placeholder 7">
            <a:extLst>
              <a:ext uri="{FF2B5EF4-FFF2-40B4-BE49-F238E27FC236}">
                <a16:creationId xmlns:a16="http://schemas.microsoft.com/office/drawing/2014/main" id="{61FAF34F-6C36-DD06-098A-BD403FF7F123}"/>
              </a:ext>
            </a:extLst>
          </p:cNvPr>
          <p:cNvSpPr>
            <a:spLocks noGrp="1"/>
          </p:cNvSpPr>
          <p:nvPr>
            <p:ph type="ftr" sz="quarter" idx="11"/>
          </p:nvPr>
        </p:nvSpPr>
        <p:spPr>
          <a:xfrm>
            <a:off x="567605" y="6355057"/>
            <a:ext cx="11116438" cy="297668"/>
          </a:xfrm>
          <a:prstGeom prst="rect">
            <a:avLst/>
          </a:prstGeom>
        </p:spPr>
        <p:txBody>
          <a:bodyPr/>
          <a:lstStyle>
            <a:lvl1pPr algn="ctr">
              <a:defRPr sz="1200">
                <a:solidFill>
                  <a:schemeClr val="accent3"/>
                </a:solidFill>
              </a:defRPr>
            </a:lvl1pPr>
          </a:lstStyle>
          <a:p>
            <a:r>
              <a:rPr lang="en-US"/>
              <a:t>*  Delete this slide before using the deck live *</a:t>
            </a:r>
          </a:p>
        </p:txBody>
      </p:sp>
    </p:spTree>
    <p:extLst>
      <p:ext uri="{BB962C8B-B14F-4D97-AF65-F5344CB8AC3E}">
        <p14:creationId xmlns:p14="http://schemas.microsoft.com/office/powerpoint/2010/main" val="34556594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How-to Header -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96153-46EB-DA0C-9A44-C34085A10017}"/>
              </a:ext>
            </a:extLst>
          </p:cNvPr>
          <p:cNvSpPr>
            <a:spLocks noGrp="1"/>
          </p:cNvSpPr>
          <p:nvPr>
            <p:ph type="title"/>
          </p:nvPr>
        </p:nvSpPr>
        <p:spPr>
          <a:xfrm>
            <a:off x="550863" y="503555"/>
            <a:ext cx="11090274" cy="494489"/>
          </a:xfrm>
        </p:spPr>
        <p:txBody>
          <a:bodyPr/>
          <a:lstStyle/>
          <a:p>
            <a:r>
              <a:rPr lang="en-GB"/>
              <a:t>Click to edit Master title style</a:t>
            </a:r>
            <a:endParaRPr lang="en-US"/>
          </a:p>
        </p:txBody>
      </p:sp>
      <p:sp>
        <p:nvSpPr>
          <p:cNvPr id="6" name="Text Placeholder 8">
            <a:extLst>
              <a:ext uri="{FF2B5EF4-FFF2-40B4-BE49-F238E27FC236}">
                <a16:creationId xmlns:a16="http://schemas.microsoft.com/office/drawing/2014/main" id="{80B38149-C94A-7568-3877-5B28D2A1B656}"/>
              </a:ext>
            </a:extLst>
          </p:cNvPr>
          <p:cNvSpPr>
            <a:spLocks noGrp="1"/>
          </p:cNvSpPr>
          <p:nvPr>
            <p:ph type="body" sz="quarter" idx="13"/>
          </p:nvPr>
        </p:nvSpPr>
        <p:spPr>
          <a:xfrm>
            <a:off x="550862" y="998044"/>
            <a:ext cx="11090273" cy="320675"/>
          </a:xfrm>
        </p:spPr>
        <p:txBody>
          <a:bodyPr>
            <a:noAutofit/>
          </a:bodyPr>
          <a:lstStyle>
            <a:lvl1pPr>
              <a:defRPr sz="1100" b="0" i="0" cap="all" spc="150" baseline="0">
                <a:solidFill>
                  <a:schemeClr val="accent1"/>
                </a:solidFill>
                <a:latin typeface="Aptos" panose="020B0004020202020204" pitchFamily="34" charset="0"/>
              </a:defRPr>
            </a:lvl1pPr>
          </a:lstStyle>
          <a:p>
            <a:pPr lvl="0"/>
            <a:r>
              <a:rPr lang="en-GB"/>
              <a:t>Click to edit Master text styles</a:t>
            </a:r>
          </a:p>
        </p:txBody>
      </p:sp>
      <p:sp>
        <p:nvSpPr>
          <p:cNvPr id="3" name="Footer Placeholder 7">
            <a:extLst>
              <a:ext uri="{FF2B5EF4-FFF2-40B4-BE49-F238E27FC236}">
                <a16:creationId xmlns:a16="http://schemas.microsoft.com/office/drawing/2014/main" id="{78CB5B28-D05B-9A10-BB0D-0C45E8FE6322}"/>
              </a:ext>
            </a:extLst>
          </p:cNvPr>
          <p:cNvSpPr>
            <a:spLocks noGrp="1"/>
          </p:cNvSpPr>
          <p:nvPr>
            <p:ph type="ftr" sz="quarter" idx="11"/>
          </p:nvPr>
        </p:nvSpPr>
        <p:spPr>
          <a:xfrm>
            <a:off x="567605" y="6355057"/>
            <a:ext cx="11116438" cy="297668"/>
          </a:xfrm>
          <a:prstGeom prst="rect">
            <a:avLst/>
          </a:prstGeom>
        </p:spPr>
        <p:txBody>
          <a:bodyPr/>
          <a:lstStyle>
            <a:lvl1pPr algn="ctr">
              <a:defRPr sz="1200">
                <a:solidFill>
                  <a:schemeClr val="accent3"/>
                </a:solidFill>
              </a:defRPr>
            </a:lvl1pPr>
          </a:lstStyle>
          <a:p>
            <a:r>
              <a:rPr lang="en-US"/>
              <a:t>*  Delete this slide before using the deck live *</a:t>
            </a:r>
          </a:p>
        </p:txBody>
      </p:sp>
    </p:spTree>
    <p:extLst>
      <p:ext uri="{BB962C8B-B14F-4D97-AF65-F5344CB8AC3E}">
        <p14:creationId xmlns:p14="http://schemas.microsoft.com/office/powerpoint/2010/main" val="14032767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How-to Header - Grey">
    <p:bg>
      <p:bgPr>
        <a:gradFill>
          <a:gsLst>
            <a:gs pos="100000">
              <a:schemeClr val="accent3"/>
            </a:gs>
            <a:gs pos="0">
              <a:schemeClr val="accent1"/>
            </a:gs>
          </a:gsLst>
          <a:lin ang="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96153-46EB-DA0C-9A44-C34085A10017}"/>
              </a:ext>
            </a:extLst>
          </p:cNvPr>
          <p:cNvSpPr>
            <a:spLocks noGrp="1"/>
          </p:cNvSpPr>
          <p:nvPr>
            <p:ph type="title"/>
          </p:nvPr>
        </p:nvSpPr>
        <p:spPr>
          <a:xfrm>
            <a:off x="550863" y="503555"/>
            <a:ext cx="11090274" cy="494489"/>
          </a:xfrm>
        </p:spPr>
        <p:txBody>
          <a:bodyPr/>
          <a:lstStyle>
            <a:lvl1pPr>
              <a:defRPr>
                <a:solidFill>
                  <a:schemeClr val="bg1"/>
                </a:solidFill>
              </a:defRPr>
            </a:lvl1pPr>
          </a:lstStyle>
          <a:p>
            <a:r>
              <a:rPr lang="en-GB"/>
              <a:t>Click to edit Master title style</a:t>
            </a:r>
            <a:endParaRPr lang="en-US"/>
          </a:p>
        </p:txBody>
      </p:sp>
      <p:sp>
        <p:nvSpPr>
          <p:cNvPr id="6" name="Text Placeholder 8">
            <a:extLst>
              <a:ext uri="{FF2B5EF4-FFF2-40B4-BE49-F238E27FC236}">
                <a16:creationId xmlns:a16="http://schemas.microsoft.com/office/drawing/2014/main" id="{80B38149-C94A-7568-3877-5B28D2A1B656}"/>
              </a:ext>
            </a:extLst>
          </p:cNvPr>
          <p:cNvSpPr>
            <a:spLocks noGrp="1"/>
          </p:cNvSpPr>
          <p:nvPr>
            <p:ph type="body" sz="quarter" idx="13"/>
          </p:nvPr>
        </p:nvSpPr>
        <p:spPr>
          <a:xfrm>
            <a:off x="550862" y="998044"/>
            <a:ext cx="11090273" cy="320675"/>
          </a:xfrm>
        </p:spPr>
        <p:txBody>
          <a:bodyPr>
            <a:noAutofit/>
          </a:bodyPr>
          <a:lstStyle>
            <a:lvl1pPr>
              <a:defRPr sz="1100" b="0" i="0" cap="all" spc="100" baseline="0">
                <a:solidFill>
                  <a:schemeClr val="bg1"/>
                </a:solidFill>
                <a:latin typeface="Aptos" panose="020B0004020202020204" pitchFamily="34" charset="0"/>
              </a:defRPr>
            </a:lvl1pPr>
          </a:lstStyle>
          <a:p>
            <a:pPr lvl="0"/>
            <a:r>
              <a:rPr lang="en-GB" dirty="0"/>
              <a:t>Click to edit Master text styles</a:t>
            </a:r>
          </a:p>
        </p:txBody>
      </p:sp>
      <p:sp>
        <p:nvSpPr>
          <p:cNvPr id="3" name="Footer Placeholder 7">
            <a:extLst>
              <a:ext uri="{FF2B5EF4-FFF2-40B4-BE49-F238E27FC236}">
                <a16:creationId xmlns:a16="http://schemas.microsoft.com/office/drawing/2014/main" id="{78CB5B28-D05B-9A10-BB0D-0C45E8FE6322}"/>
              </a:ext>
            </a:extLst>
          </p:cNvPr>
          <p:cNvSpPr>
            <a:spLocks noGrp="1"/>
          </p:cNvSpPr>
          <p:nvPr>
            <p:ph type="ftr" sz="quarter" idx="11"/>
          </p:nvPr>
        </p:nvSpPr>
        <p:spPr>
          <a:xfrm>
            <a:off x="567605" y="6355057"/>
            <a:ext cx="11116438" cy="297668"/>
          </a:xfrm>
          <a:prstGeom prst="rect">
            <a:avLst/>
          </a:prstGeom>
        </p:spPr>
        <p:txBody>
          <a:bodyPr/>
          <a:lstStyle>
            <a:lvl1pPr algn="ctr">
              <a:defRPr sz="1200">
                <a:solidFill>
                  <a:schemeClr val="bg1"/>
                </a:solidFill>
              </a:defRPr>
            </a:lvl1pPr>
          </a:lstStyle>
          <a:p>
            <a:r>
              <a:rPr lang="en-US"/>
              <a:t>*  Delete this slide before using the deck live *</a:t>
            </a:r>
          </a:p>
        </p:txBody>
      </p:sp>
    </p:spTree>
    <p:extLst>
      <p:ext uri="{BB962C8B-B14F-4D97-AF65-F5344CB8AC3E}">
        <p14:creationId xmlns:p14="http://schemas.microsoft.com/office/powerpoint/2010/main" val="818410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ivider - Image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FD3106-8D57-D901-6541-EF4989D33BC3}"/>
              </a:ext>
            </a:extLst>
          </p:cNvPr>
          <p:cNvPicPr>
            <a:picLocks noChangeAspect="1"/>
          </p:cNvPicPr>
          <p:nvPr userDrawn="1"/>
        </p:nvPicPr>
        <p:blipFill>
          <a:blip r:embed="rId3"/>
          <a:srcRect t="282" r="4330"/>
          <a:stretch/>
        </p:blipFill>
        <p:spPr>
          <a:xfrm>
            <a:off x="2324987" y="0"/>
            <a:ext cx="9867013" cy="6858000"/>
          </a:xfrm>
          <a:prstGeom prst="rect">
            <a:avLst/>
          </a:prstGeom>
        </p:spPr>
      </p:pic>
      <p:sp>
        <p:nvSpPr>
          <p:cNvPr id="50" name="Freeform 49">
            <a:extLst>
              <a:ext uri="{FF2B5EF4-FFF2-40B4-BE49-F238E27FC236}">
                <a16:creationId xmlns:a16="http://schemas.microsoft.com/office/drawing/2014/main" id="{1498685C-10B3-AE7F-6627-37C33BCC3492}"/>
              </a:ext>
            </a:extLst>
          </p:cNvPr>
          <p:cNvSpPr/>
          <p:nvPr userDrawn="1"/>
        </p:nvSpPr>
        <p:spPr>
          <a:xfrm>
            <a:off x="0" y="0"/>
            <a:ext cx="6094940" cy="6858000"/>
          </a:xfrm>
          <a:custGeom>
            <a:avLst/>
            <a:gdLst>
              <a:gd name="connsiteX0" fmla="*/ 0 w 6094940"/>
              <a:gd name="connsiteY0" fmla="*/ 0 h 6858000"/>
              <a:gd name="connsiteX1" fmla="*/ 6094940 w 6094940"/>
              <a:gd name="connsiteY1" fmla="*/ 0 h 6858000"/>
              <a:gd name="connsiteX2" fmla="*/ 6094940 w 6094940"/>
              <a:gd name="connsiteY2" fmla="*/ 4576969 h 6858000"/>
              <a:gd name="connsiteX3" fmla="*/ 3372419 w 6094940"/>
              <a:gd name="connsiteY3" fmla="*/ 6858000 h 6858000"/>
              <a:gd name="connsiteX4" fmla="*/ 0 w 6094940"/>
              <a:gd name="connsiteY4" fmla="*/ 6858000 h 6858000"/>
              <a:gd name="connsiteX5" fmla="*/ 0 w 609494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4940" h="6858000">
                <a:moveTo>
                  <a:pt x="0" y="0"/>
                </a:moveTo>
                <a:lnTo>
                  <a:pt x="6094940" y="0"/>
                </a:lnTo>
                <a:lnTo>
                  <a:pt x="6094940" y="4576969"/>
                </a:lnTo>
                <a:lnTo>
                  <a:pt x="3372419" y="6858000"/>
                </a:lnTo>
                <a:lnTo>
                  <a:pt x="0" y="6858000"/>
                </a:lnTo>
                <a:lnTo>
                  <a:pt x="0" y="0"/>
                </a:lnTo>
                <a:close/>
              </a:path>
            </a:pathLst>
          </a:custGeom>
          <a:solidFill>
            <a:schemeClr val="bg1"/>
          </a:solidFill>
          <a:ln>
            <a:noFill/>
          </a:ln>
          <a:effectLst>
            <a:outerShdw blurRad="508000" dist="38100" dir="5400000" algn="tl"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25C61C49-879E-5454-380B-731B98BC877E}"/>
              </a:ext>
            </a:extLst>
          </p:cNvPr>
          <p:cNvSpPr>
            <a:spLocks noGrp="1"/>
          </p:cNvSpPr>
          <p:nvPr>
            <p:ph type="title"/>
          </p:nvPr>
        </p:nvSpPr>
        <p:spPr>
          <a:xfrm>
            <a:off x="550863" y="1671802"/>
            <a:ext cx="4993214" cy="2396200"/>
          </a:xfrm>
          <a:prstGeom prst="rect">
            <a:avLst/>
          </a:prstGeom>
        </p:spPr>
        <p:txBody>
          <a:bodyPr anchor="b">
            <a:noAutofit/>
          </a:bodyPr>
          <a:lstStyle>
            <a:lvl1pPr>
              <a:defRPr sz="3600"/>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C3853636-E51C-6B30-C112-8C58B6BBC22C}"/>
              </a:ext>
            </a:extLst>
          </p:cNvPr>
          <p:cNvSpPr>
            <a:spLocks noGrp="1"/>
          </p:cNvSpPr>
          <p:nvPr>
            <p:ph type="body" idx="1" hasCustomPrompt="1"/>
          </p:nvPr>
        </p:nvSpPr>
        <p:spPr>
          <a:xfrm>
            <a:off x="550863" y="4396866"/>
            <a:ext cx="4801066" cy="789332"/>
          </a:xfrm>
          <a:prstGeom prst="rect">
            <a:avLst/>
          </a:prstGeom>
        </p:spPr>
        <p:txBody>
          <a:bodyPr>
            <a:noAutofit/>
          </a:bodyPr>
          <a:lstStyle>
            <a:lvl1pPr marL="0" indent="0">
              <a:buNone/>
              <a:defRPr sz="1300" b="1" cap="all" spc="100" baseline="0">
                <a:solidFill>
                  <a:schemeClr val="accent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CLICK TO EDIT MASTER TEXT STYLES</a:t>
            </a:r>
          </a:p>
        </p:txBody>
      </p:sp>
      <p:pic>
        <p:nvPicPr>
          <p:cNvPr id="56" name="Graphic 55">
            <a:extLst>
              <a:ext uri="{FF2B5EF4-FFF2-40B4-BE49-F238E27FC236}">
                <a16:creationId xmlns:a16="http://schemas.microsoft.com/office/drawing/2014/main" id="{D5E19EEE-11EC-4370-68DE-54517DB7579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3355733" y="928596"/>
            <a:ext cx="2188344" cy="348146"/>
          </a:xfrm>
          <a:prstGeom prst="rect">
            <a:avLst/>
          </a:prstGeom>
        </p:spPr>
      </p:pic>
    </p:spTree>
    <p:extLst>
      <p:ext uri="{BB962C8B-B14F-4D97-AF65-F5344CB8AC3E}">
        <p14:creationId xmlns:p14="http://schemas.microsoft.com/office/powerpoint/2010/main" val="873135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tro slide - Penguins">
    <p:bg>
      <p:bgPr>
        <a:gradFill>
          <a:gsLst>
            <a:gs pos="5000">
              <a:schemeClr val="accent1"/>
            </a:gs>
            <a:gs pos="95000">
              <a:schemeClr val="accent3"/>
            </a:gs>
          </a:gsLst>
          <a:lin ang="0" scaled="0"/>
        </a:gradFill>
        <a:effectLst/>
      </p:bgPr>
    </p:bg>
    <p:spTree>
      <p:nvGrpSpPr>
        <p:cNvPr id="1" name=""/>
        <p:cNvGrpSpPr/>
        <p:nvPr/>
      </p:nvGrpSpPr>
      <p:grpSpPr>
        <a:xfrm>
          <a:off x="0" y="0"/>
          <a:ext cx="0" cy="0"/>
          <a:chOff x="0" y="0"/>
          <a:chExt cx="0" cy="0"/>
        </a:xfrm>
      </p:grpSpPr>
      <p:sp>
        <p:nvSpPr>
          <p:cNvPr id="43" name="Freeform 42">
            <a:extLst>
              <a:ext uri="{FF2B5EF4-FFF2-40B4-BE49-F238E27FC236}">
                <a16:creationId xmlns:a16="http://schemas.microsoft.com/office/drawing/2014/main" id="{B6101748-B7F9-39CC-87E2-29C5B5A4DB60}"/>
              </a:ext>
            </a:extLst>
          </p:cNvPr>
          <p:cNvSpPr/>
          <p:nvPr userDrawn="1"/>
        </p:nvSpPr>
        <p:spPr>
          <a:xfrm>
            <a:off x="-2" y="0"/>
            <a:ext cx="8128711" cy="6858000"/>
          </a:xfrm>
          <a:custGeom>
            <a:avLst/>
            <a:gdLst>
              <a:gd name="connsiteX0" fmla="*/ 0 w 8128711"/>
              <a:gd name="connsiteY0" fmla="*/ 0 h 6839474"/>
              <a:gd name="connsiteX1" fmla="*/ 8128711 w 8128711"/>
              <a:gd name="connsiteY1" fmla="*/ 0 h 6839474"/>
              <a:gd name="connsiteX2" fmla="*/ 8128711 w 8128711"/>
              <a:gd name="connsiteY2" fmla="*/ 4558443 h 6839474"/>
              <a:gd name="connsiteX3" fmla="*/ 5406190 w 8128711"/>
              <a:gd name="connsiteY3" fmla="*/ 6839474 h 6839474"/>
              <a:gd name="connsiteX4" fmla="*/ 0 w 8128711"/>
              <a:gd name="connsiteY4" fmla="*/ 6839474 h 6839474"/>
              <a:gd name="connsiteX5" fmla="*/ 0 w 8128711"/>
              <a:gd name="connsiteY5" fmla="*/ 0 h 683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711" h="6839474">
                <a:moveTo>
                  <a:pt x="0" y="0"/>
                </a:moveTo>
                <a:lnTo>
                  <a:pt x="8128711" y="0"/>
                </a:lnTo>
                <a:lnTo>
                  <a:pt x="8128711" y="4558443"/>
                </a:lnTo>
                <a:lnTo>
                  <a:pt x="5406190" y="6839474"/>
                </a:lnTo>
                <a:lnTo>
                  <a:pt x="0" y="6839474"/>
                </a:lnTo>
                <a:lnTo>
                  <a:pt x="0" y="0"/>
                </a:lnTo>
                <a:close/>
              </a:path>
            </a:pathLst>
          </a:custGeom>
          <a:solidFill>
            <a:schemeClr val="bg1"/>
          </a:solidFill>
          <a:ln>
            <a:noFill/>
          </a:ln>
          <a:effectLst>
            <a:outerShdw blurRad="508000" dir="5400000" algn="tl"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7" name="Picture 6">
            <a:extLst>
              <a:ext uri="{FF2B5EF4-FFF2-40B4-BE49-F238E27FC236}">
                <a16:creationId xmlns:a16="http://schemas.microsoft.com/office/drawing/2014/main" id="{583A7254-8022-1488-40DA-7D30AD64E618}"/>
              </a:ext>
            </a:extLst>
          </p:cNvPr>
          <p:cNvPicPr>
            <a:picLocks noChangeAspect="1"/>
          </p:cNvPicPr>
          <p:nvPr userDrawn="1"/>
        </p:nvPicPr>
        <p:blipFill>
          <a:blip r:embed="rId2"/>
          <a:srcRect/>
          <a:stretch/>
        </p:blipFill>
        <p:spPr>
          <a:xfrm>
            <a:off x="5732154" y="1657941"/>
            <a:ext cx="6247619" cy="4915129"/>
          </a:xfrm>
          <a:prstGeom prst="rect">
            <a:avLst/>
          </a:prstGeom>
        </p:spPr>
      </p:pic>
      <p:pic>
        <p:nvPicPr>
          <p:cNvPr id="21" name="Picture 20" descr="A purple letters on a black background&#10;&#10;Description automatically generated">
            <a:extLst>
              <a:ext uri="{FF2B5EF4-FFF2-40B4-BE49-F238E27FC236}">
                <a16:creationId xmlns:a16="http://schemas.microsoft.com/office/drawing/2014/main" id="{E77A0F99-836F-9F6A-1E58-70B2E0B50F01}"/>
              </a:ext>
            </a:extLst>
          </p:cNvPr>
          <p:cNvPicPr>
            <a:picLocks noChangeAspect="1"/>
          </p:cNvPicPr>
          <p:nvPr userDrawn="1"/>
        </p:nvPicPr>
        <p:blipFill>
          <a:blip r:embed="rId3"/>
          <a:stretch>
            <a:fillRect/>
          </a:stretch>
        </p:blipFill>
        <p:spPr>
          <a:xfrm>
            <a:off x="721635" y="1150576"/>
            <a:ext cx="1036045" cy="383337"/>
          </a:xfrm>
          <a:prstGeom prst="rect">
            <a:avLst/>
          </a:prstGeom>
        </p:spPr>
      </p:pic>
      <p:sp>
        <p:nvSpPr>
          <p:cNvPr id="15" name="TextBox 14">
            <a:extLst>
              <a:ext uri="{FF2B5EF4-FFF2-40B4-BE49-F238E27FC236}">
                <a16:creationId xmlns:a16="http://schemas.microsoft.com/office/drawing/2014/main" id="{163DDF07-48C8-E85E-6F86-3F6A223A461E}"/>
              </a:ext>
            </a:extLst>
          </p:cNvPr>
          <p:cNvSpPr txBox="1"/>
          <p:nvPr userDrawn="1"/>
        </p:nvSpPr>
        <p:spPr>
          <a:xfrm>
            <a:off x="961293" y="6435361"/>
            <a:ext cx="9982899" cy="1923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50" spc="40">
                <a:solidFill>
                  <a:schemeClr val="accent1"/>
                </a:solidFill>
                <a:latin typeface="Arial" panose="020B0604020202020204" pitchFamily="34" charset="0"/>
                <a:cs typeface="Arial" panose="020B0604020202020204" pitchFamily="34" charset="0"/>
              </a:rPr>
              <a:t>AFRICA   |   ASIA-PACIFIC   |   BRITISH ISLES   |   CARIBBEAN   |   EUROPE  |</a:t>
            </a:r>
            <a:r>
              <a:rPr lang="en-GB" sz="650" spc="40" baseline="0">
                <a:solidFill>
                  <a:schemeClr val="accent1"/>
                </a:solidFill>
                <a:latin typeface="Arial" panose="020B0604020202020204" pitchFamily="34" charset="0"/>
                <a:cs typeface="Arial" panose="020B0604020202020204" pitchFamily="34" charset="0"/>
              </a:rPr>
              <a:t>  MIDDLE EAST  |  USA</a:t>
            </a:r>
            <a:endParaRPr lang="en-GB" sz="650" spc="40">
              <a:solidFill>
                <a:schemeClr val="accent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E707855B-3CBF-9E9F-BEAB-F511C3630EE6}"/>
              </a:ext>
            </a:extLst>
          </p:cNvPr>
          <p:cNvSpPr txBox="1"/>
          <p:nvPr userDrawn="1"/>
        </p:nvSpPr>
        <p:spPr>
          <a:xfrm>
            <a:off x="961293" y="6108370"/>
            <a:ext cx="749136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00" spc="0" baseline="0">
                <a:solidFill>
                  <a:schemeClr val="accent3"/>
                </a:solidFill>
                <a:latin typeface="Georgia" panose="02040502050405020303" pitchFamily="18" charset="0"/>
                <a:cs typeface="Arial" panose="020B0604020202020204" pitchFamily="34" charset="0"/>
              </a:rPr>
              <a:t>Funds    •    Corporate    •    Private Client    •    Employer Solutions</a:t>
            </a:r>
            <a:endParaRPr lang="en-GB" sz="1200" kern="100" spc="0" baseline="0">
              <a:solidFill>
                <a:schemeClr val="accent3"/>
              </a:solidFill>
              <a:latin typeface="Georgia" panose="02040502050405020303" pitchFamily="18" charset="0"/>
            </a:endParaRPr>
          </a:p>
        </p:txBody>
      </p:sp>
      <p:sp>
        <p:nvSpPr>
          <p:cNvPr id="17" name="Title 1">
            <a:extLst>
              <a:ext uri="{FF2B5EF4-FFF2-40B4-BE49-F238E27FC236}">
                <a16:creationId xmlns:a16="http://schemas.microsoft.com/office/drawing/2014/main" id="{54E48246-1509-5E4F-CF3C-57320F672670}"/>
              </a:ext>
            </a:extLst>
          </p:cNvPr>
          <p:cNvSpPr>
            <a:spLocks noGrp="1"/>
          </p:cNvSpPr>
          <p:nvPr>
            <p:ph type="ctrTitle" hasCustomPrompt="1"/>
          </p:nvPr>
        </p:nvSpPr>
        <p:spPr>
          <a:xfrm>
            <a:off x="1067074" y="1954135"/>
            <a:ext cx="4885669" cy="2125758"/>
          </a:xfrm>
        </p:spPr>
        <p:txBody>
          <a:bodyPr anchor="b">
            <a:noAutofit/>
          </a:bodyPr>
          <a:lstStyle>
            <a:lvl1pPr algn="l">
              <a:lnSpc>
                <a:spcPct val="95000"/>
              </a:lnSpc>
              <a:defRPr sz="3600"/>
            </a:lvl1pPr>
          </a:lstStyle>
          <a:p>
            <a:r>
              <a:rPr lang="en-GB" dirty="0"/>
              <a:t>Main headline</a:t>
            </a:r>
            <a:br>
              <a:rPr lang="en-GB" dirty="0"/>
            </a:br>
            <a:r>
              <a:rPr lang="en-GB" dirty="0"/>
              <a:t>can go here over </a:t>
            </a:r>
            <a:br>
              <a:rPr lang="en-GB" dirty="0"/>
            </a:br>
            <a:r>
              <a:rPr lang="en-GB" dirty="0"/>
              <a:t>three lines</a:t>
            </a:r>
            <a:endParaRPr lang="en-US" dirty="0"/>
          </a:p>
        </p:txBody>
      </p:sp>
      <p:sp>
        <p:nvSpPr>
          <p:cNvPr id="18" name="Subtitle 2">
            <a:extLst>
              <a:ext uri="{FF2B5EF4-FFF2-40B4-BE49-F238E27FC236}">
                <a16:creationId xmlns:a16="http://schemas.microsoft.com/office/drawing/2014/main" id="{44E3BBCF-1A0A-92E5-D9B0-1912BC103F75}"/>
              </a:ext>
            </a:extLst>
          </p:cNvPr>
          <p:cNvSpPr>
            <a:spLocks noGrp="1"/>
          </p:cNvSpPr>
          <p:nvPr>
            <p:ph type="subTitle" idx="1" hasCustomPrompt="1"/>
          </p:nvPr>
        </p:nvSpPr>
        <p:spPr>
          <a:xfrm>
            <a:off x="2070956" y="4542571"/>
            <a:ext cx="3818463" cy="220722"/>
          </a:xfrm>
        </p:spPr>
        <p:txBody>
          <a:bodyPr>
            <a:noAutofit/>
          </a:bodyPr>
          <a:lstStyle>
            <a:lvl1pPr marL="0" indent="0" algn="l">
              <a:lnSpc>
                <a:spcPct val="100000"/>
              </a:lnSpc>
              <a:spcBef>
                <a:spcPts val="0"/>
              </a:spcBef>
              <a:buNone/>
              <a:defRPr sz="1200" b="0" i="0">
                <a:solidFill>
                  <a:schemeClr val="accent1"/>
                </a:solidFill>
                <a:latin typeface="Aptos Light"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Client Name</a:t>
            </a:r>
          </a:p>
        </p:txBody>
      </p:sp>
      <p:sp>
        <p:nvSpPr>
          <p:cNvPr id="19" name="Text Placeholder 9">
            <a:extLst>
              <a:ext uri="{FF2B5EF4-FFF2-40B4-BE49-F238E27FC236}">
                <a16:creationId xmlns:a16="http://schemas.microsoft.com/office/drawing/2014/main" id="{FB6B2D3B-A8DD-CC3E-9705-2B4FE87A2864}"/>
              </a:ext>
            </a:extLst>
          </p:cNvPr>
          <p:cNvSpPr>
            <a:spLocks noGrp="1"/>
          </p:cNvSpPr>
          <p:nvPr>
            <p:ph type="body" sz="quarter" idx="10" hasCustomPrompt="1"/>
          </p:nvPr>
        </p:nvSpPr>
        <p:spPr>
          <a:xfrm>
            <a:off x="2070956" y="4798758"/>
            <a:ext cx="3818463" cy="220602"/>
          </a:xfrm>
        </p:spPr>
        <p:txBody>
          <a:bodyPr>
            <a:noAutofit/>
          </a:bodyPr>
          <a:lstStyle>
            <a:lvl1pPr>
              <a:defRPr sz="1200" b="0" i="0">
                <a:solidFill>
                  <a:schemeClr val="accent1"/>
                </a:solidFill>
                <a:latin typeface="Aptos Light" panose="020B0004020202020204" pitchFamily="34" charset="0"/>
              </a:defRPr>
            </a:lvl1pPr>
          </a:lstStyle>
          <a:p>
            <a:pPr lvl="0"/>
            <a:r>
              <a:rPr lang="en-GB"/>
              <a:t>Author’s Name</a:t>
            </a:r>
          </a:p>
        </p:txBody>
      </p:sp>
      <p:sp>
        <p:nvSpPr>
          <p:cNvPr id="20" name="Text Placeholder 12">
            <a:extLst>
              <a:ext uri="{FF2B5EF4-FFF2-40B4-BE49-F238E27FC236}">
                <a16:creationId xmlns:a16="http://schemas.microsoft.com/office/drawing/2014/main" id="{D8B40218-D2F8-4E80-AD47-ED2C9A3F5DBA}"/>
              </a:ext>
            </a:extLst>
          </p:cNvPr>
          <p:cNvSpPr>
            <a:spLocks noGrp="1"/>
          </p:cNvSpPr>
          <p:nvPr>
            <p:ph type="body" sz="quarter" idx="11" hasCustomPrompt="1"/>
          </p:nvPr>
        </p:nvSpPr>
        <p:spPr>
          <a:xfrm>
            <a:off x="1066800" y="5467546"/>
            <a:ext cx="3849687" cy="220603"/>
          </a:xfrm>
        </p:spPr>
        <p:txBody>
          <a:bodyPr>
            <a:noAutofit/>
          </a:bodyPr>
          <a:lstStyle>
            <a:lvl1pPr>
              <a:defRPr sz="1000" b="0" i="0">
                <a:solidFill>
                  <a:schemeClr val="tx2"/>
                </a:solidFill>
                <a:latin typeface="Aptos" panose="020B0004020202020204" pitchFamily="34" charset="0"/>
              </a:defRPr>
            </a:lvl1pPr>
          </a:lstStyle>
          <a:p>
            <a:pPr lvl="0"/>
            <a:fld id="{941BC089-337A-AB46-AD37-526CD50C4954}" type="datetime3">
              <a:rPr lang="en-ZA" smtClean="0"/>
              <a:t>7 March 2025</a:t>
            </a:fld>
            <a:endParaRPr lang="en-GB"/>
          </a:p>
        </p:txBody>
      </p:sp>
      <p:sp>
        <p:nvSpPr>
          <p:cNvPr id="2" name="Text Placeholder 10">
            <a:extLst>
              <a:ext uri="{FF2B5EF4-FFF2-40B4-BE49-F238E27FC236}">
                <a16:creationId xmlns:a16="http://schemas.microsoft.com/office/drawing/2014/main" id="{FAEBD6E8-415B-DE27-05C5-C1E86CD8E478}"/>
              </a:ext>
            </a:extLst>
          </p:cNvPr>
          <p:cNvSpPr>
            <a:spLocks noGrp="1"/>
          </p:cNvSpPr>
          <p:nvPr>
            <p:ph type="body" sz="quarter" idx="12" hasCustomPrompt="1"/>
          </p:nvPr>
        </p:nvSpPr>
        <p:spPr>
          <a:xfrm>
            <a:off x="1207471" y="4557893"/>
            <a:ext cx="840404" cy="201117"/>
          </a:xfrm>
        </p:spPr>
        <p:txBody>
          <a:bodyPr>
            <a:noAutofit/>
          </a:bodyPr>
          <a:lstStyle>
            <a:lvl1pPr>
              <a:defRPr sz="1000" b="0" i="0">
                <a:solidFill>
                  <a:schemeClr val="accent2"/>
                </a:solidFill>
                <a:latin typeface="Aptos" panose="020B0004020202020204" pitchFamily="34" charset="0"/>
              </a:defRPr>
            </a:lvl1pPr>
          </a:lstStyle>
          <a:p>
            <a:pPr lvl="0"/>
            <a:r>
              <a:rPr lang="en-GB"/>
              <a:t>Prepared For</a:t>
            </a:r>
          </a:p>
        </p:txBody>
      </p:sp>
      <p:sp>
        <p:nvSpPr>
          <p:cNvPr id="3" name="Text Placeholder 10">
            <a:extLst>
              <a:ext uri="{FF2B5EF4-FFF2-40B4-BE49-F238E27FC236}">
                <a16:creationId xmlns:a16="http://schemas.microsoft.com/office/drawing/2014/main" id="{A7687661-93C5-EEDA-7178-C9B60385A67C}"/>
              </a:ext>
            </a:extLst>
          </p:cNvPr>
          <p:cNvSpPr>
            <a:spLocks noGrp="1"/>
          </p:cNvSpPr>
          <p:nvPr>
            <p:ph type="body" sz="quarter" idx="13" hasCustomPrompt="1"/>
          </p:nvPr>
        </p:nvSpPr>
        <p:spPr>
          <a:xfrm>
            <a:off x="1207471" y="4818243"/>
            <a:ext cx="840404" cy="201117"/>
          </a:xfrm>
        </p:spPr>
        <p:txBody>
          <a:bodyPr>
            <a:noAutofit/>
          </a:bodyPr>
          <a:lstStyle>
            <a:lvl1pPr>
              <a:defRPr sz="1000" b="0" i="0">
                <a:solidFill>
                  <a:schemeClr val="accent2"/>
                </a:solidFill>
                <a:latin typeface="Aptos" panose="020B0004020202020204" pitchFamily="34" charset="0"/>
              </a:defRPr>
            </a:lvl1pPr>
          </a:lstStyle>
          <a:p>
            <a:pPr lvl="0"/>
            <a:r>
              <a:rPr lang="en-GB"/>
              <a:t>Prepared By</a:t>
            </a:r>
          </a:p>
        </p:txBody>
      </p:sp>
    </p:spTree>
    <p:extLst>
      <p:ext uri="{BB962C8B-B14F-4D97-AF65-F5344CB8AC3E}">
        <p14:creationId xmlns:p14="http://schemas.microsoft.com/office/powerpoint/2010/main" val="714440092"/>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Divider - Image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74DF1E5-8F96-D2D9-898F-7232C6699678}"/>
              </a:ext>
            </a:extLst>
          </p:cNvPr>
          <p:cNvPicPr>
            <a:picLocks noChangeAspect="1"/>
          </p:cNvPicPr>
          <p:nvPr userDrawn="1"/>
        </p:nvPicPr>
        <p:blipFill>
          <a:blip r:embed="rId3"/>
          <a:srcRect r="17003"/>
          <a:stretch/>
        </p:blipFill>
        <p:spPr>
          <a:xfrm>
            <a:off x="3161415" y="-4772"/>
            <a:ext cx="9030586" cy="6862772"/>
          </a:xfrm>
          <a:prstGeom prst="rect">
            <a:avLst/>
          </a:prstGeom>
        </p:spPr>
      </p:pic>
      <p:sp>
        <p:nvSpPr>
          <p:cNvPr id="50" name="Freeform 49">
            <a:extLst>
              <a:ext uri="{FF2B5EF4-FFF2-40B4-BE49-F238E27FC236}">
                <a16:creationId xmlns:a16="http://schemas.microsoft.com/office/drawing/2014/main" id="{1498685C-10B3-AE7F-6627-37C33BCC3492}"/>
              </a:ext>
            </a:extLst>
          </p:cNvPr>
          <p:cNvSpPr/>
          <p:nvPr userDrawn="1"/>
        </p:nvSpPr>
        <p:spPr>
          <a:xfrm>
            <a:off x="0" y="0"/>
            <a:ext cx="6094940" cy="6858000"/>
          </a:xfrm>
          <a:custGeom>
            <a:avLst/>
            <a:gdLst>
              <a:gd name="connsiteX0" fmla="*/ 0 w 6094940"/>
              <a:gd name="connsiteY0" fmla="*/ 0 h 6858000"/>
              <a:gd name="connsiteX1" fmla="*/ 6094940 w 6094940"/>
              <a:gd name="connsiteY1" fmla="*/ 0 h 6858000"/>
              <a:gd name="connsiteX2" fmla="*/ 6094940 w 6094940"/>
              <a:gd name="connsiteY2" fmla="*/ 4576969 h 6858000"/>
              <a:gd name="connsiteX3" fmla="*/ 3372419 w 6094940"/>
              <a:gd name="connsiteY3" fmla="*/ 6858000 h 6858000"/>
              <a:gd name="connsiteX4" fmla="*/ 0 w 6094940"/>
              <a:gd name="connsiteY4" fmla="*/ 6858000 h 6858000"/>
              <a:gd name="connsiteX5" fmla="*/ 0 w 609494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4940" h="6858000">
                <a:moveTo>
                  <a:pt x="0" y="0"/>
                </a:moveTo>
                <a:lnTo>
                  <a:pt x="6094940" y="0"/>
                </a:lnTo>
                <a:lnTo>
                  <a:pt x="6094940" y="4576969"/>
                </a:lnTo>
                <a:lnTo>
                  <a:pt x="3372419" y="6858000"/>
                </a:lnTo>
                <a:lnTo>
                  <a:pt x="0" y="6858000"/>
                </a:lnTo>
                <a:lnTo>
                  <a:pt x="0" y="0"/>
                </a:lnTo>
                <a:close/>
              </a:path>
            </a:pathLst>
          </a:custGeom>
          <a:solidFill>
            <a:schemeClr val="bg1"/>
          </a:solidFill>
          <a:ln>
            <a:noFill/>
          </a:ln>
          <a:effectLst>
            <a:outerShdw blurRad="508000" dist="38100" dir="5400000" algn="tl"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25C61C49-879E-5454-380B-731B98BC877E}"/>
              </a:ext>
            </a:extLst>
          </p:cNvPr>
          <p:cNvSpPr>
            <a:spLocks noGrp="1"/>
          </p:cNvSpPr>
          <p:nvPr>
            <p:ph type="title"/>
          </p:nvPr>
        </p:nvSpPr>
        <p:spPr>
          <a:xfrm>
            <a:off x="550863" y="1671802"/>
            <a:ext cx="4993214" cy="2396200"/>
          </a:xfrm>
          <a:prstGeom prst="rect">
            <a:avLst/>
          </a:prstGeom>
        </p:spPr>
        <p:txBody>
          <a:bodyPr anchor="b">
            <a:noAutofit/>
          </a:bodyPr>
          <a:lstStyle>
            <a:lvl1pPr>
              <a:defRPr sz="36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3853636-E51C-6B30-C112-8C58B6BBC22C}"/>
              </a:ext>
            </a:extLst>
          </p:cNvPr>
          <p:cNvSpPr>
            <a:spLocks noGrp="1"/>
          </p:cNvSpPr>
          <p:nvPr>
            <p:ph type="body" idx="1" hasCustomPrompt="1"/>
          </p:nvPr>
        </p:nvSpPr>
        <p:spPr>
          <a:xfrm>
            <a:off x="550863" y="4396866"/>
            <a:ext cx="4801066" cy="789332"/>
          </a:xfrm>
          <a:prstGeom prst="rect">
            <a:avLst/>
          </a:prstGeom>
        </p:spPr>
        <p:txBody>
          <a:bodyPr>
            <a:noAutofit/>
          </a:bodyPr>
          <a:lstStyle>
            <a:lvl1pPr marL="0" indent="0">
              <a:buNone/>
              <a:defRPr sz="1300" b="1" cap="all" spc="100" baseline="0">
                <a:solidFill>
                  <a:schemeClr val="accent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CLICK TO EDIT MASTER TEXT STYLES</a:t>
            </a:r>
          </a:p>
        </p:txBody>
      </p:sp>
      <p:pic>
        <p:nvPicPr>
          <p:cNvPr id="56" name="Graphic 55">
            <a:extLst>
              <a:ext uri="{FF2B5EF4-FFF2-40B4-BE49-F238E27FC236}">
                <a16:creationId xmlns:a16="http://schemas.microsoft.com/office/drawing/2014/main" id="{D5E19EEE-11EC-4370-68DE-54517DB7579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3355733" y="928596"/>
            <a:ext cx="2188344" cy="348146"/>
          </a:xfrm>
          <a:prstGeom prst="rect">
            <a:avLst/>
          </a:prstGeom>
        </p:spPr>
      </p:pic>
    </p:spTree>
    <p:extLst>
      <p:ext uri="{BB962C8B-B14F-4D97-AF65-F5344CB8AC3E}">
        <p14:creationId xmlns:p14="http://schemas.microsoft.com/office/powerpoint/2010/main" val="42929771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Divider - Image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0FB0FE-8BC0-8351-041D-717B1037B1E6}"/>
              </a:ext>
            </a:extLst>
          </p:cNvPr>
          <p:cNvPicPr>
            <a:picLocks noChangeAspect="1"/>
          </p:cNvPicPr>
          <p:nvPr userDrawn="1"/>
        </p:nvPicPr>
        <p:blipFill>
          <a:blip r:embed="rId3"/>
          <a:srcRect t="282" r="14324"/>
          <a:stretch/>
        </p:blipFill>
        <p:spPr>
          <a:xfrm>
            <a:off x="3355733" y="0"/>
            <a:ext cx="8836267" cy="6858000"/>
          </a:xfrm>
          <a:prstGeom prst="rect">
            <a:avLst/>
          </a:prstGeom>
        </p:spPr>
      </p:pic>
      <p:sp>
        <p:nvSpPr>
          <p:cNvPr id="50" name="Freeform 49">
            <a:extLst>
              <a:ext uri="{FF2B5EF4-FFF2-40B4-BE49-F238E27FC236}">
                <a16:creationId xmlns:a16="http://schemas.microsoft.com/office/drawing/2014/main" id="{1498685C-10B3-AE7F-6627-37C33BCC3492}"/>
              </a:ext>
            </a:extLst>
          </p:cNvPr>
          <p:cNvSpPr/>
          <p:nvPr userDrawn="1"/>
        </p:nvSpPr>
        <p:spPr>
          <a:xfrm>
            <a:off x="0" y="0"/>
            <a:ext cx="6094940" cy="6858000"/>
          </a:xfrm>
          <a:custGeom>
            <a:avLst/>
            <a:gdLst>
              <a:gd name="connsiteX0" fmla="*/ 0 w 6094940"/>
              <a:gd name="connsiteY0" fmla="*/ 0 h 6858000"/>
              <a:gd name="connsiteX1" fmla="*/ 6094940 w 6094940"/>
              <a:gd name="connsiteY1" fmla="*/ 0 h 6858000"/>
              <a:gd name="connsiteX2" fmla="*/ 6094940 w 6094940"/>
              <a:gd name="connsiteY2" fmla="*/ 4576969 h 6858000"/>
              <a:gd name="connsiteX3" fmla="*/ 3372419 w 6094940"/>
              <a:gd name="connsiteY3" fmla="*/ 6858000 h 6858000"/>
              <a:gd name="connsiteX4" fmla="*/ 0 w 6094940"/>
              <a:gd name="connsiteY4" fmla="*/ 6858000 h 6858000"/>
              <a:gd name="connsiteX5" fmla="*/ 0 w 609494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4940" h="6858000">
                <a:moveTo>
                  <a:pt x="0" y="0"/>
                </a:moveTo>
                <a:lnTo>
                  <a:pt x="6094940" y="0"/>
                </a:lnTo>
                <a:lnTo>
                  <a:pt x="6094940" y="4576969"/>
                </a:lnTo>
                <a:lnTo>
                  <a:pt x="3372419" y="6858000"/>
                </a:lnTo>
                <a:lnTo>
                  <a:pt x="0" y="6858000"/>
                </a:lnTo>
                <a:lnTo>
                  <a:pt x="0" y="0"/>
                </a:lnTo>
                <a:close/>
              </a:path>
            </a:pathLst>
          </a:custGeom>
          <a:solidFill>
            <a:schemeClr val="bg1"/>
          </a:solidFill>
          <a:ln>
            <a:noFill/>
          </a:ln>
          <a:effectLst>
            <a:outerShdw blurRad="508000" dist="38100" dir="5400000" algn="tl"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25C61C49-879E-5454-380B-731B98BC877E}"/>
              </a:ext>
            </a:extLst>
          </p:cNvPr>
          <p:cNvSpPr>
            <a:spLocks noGrp="1"/>
          </p:cNvSpPr>
          <p:nvPr>
            <p:ph type="title"/>
          </p:nvPr>
        </p:nvSpPr>
        <p:spPr>
          <a:xfrm>
            <a:off x="550863" y="1671802"/>
            <a:ext cx="4993214" cy="2396200"/>
          </a:xfrm>
          <a:prstGeom prst="rect">
            <a:avLst/>
          </a:prstGeom>
        </p:spPr>
        <p:txBody>
          <a:bodyPr anchor="b">
            <a:noAutofit/>
          </a:bodyPr>
          <a:lstStyle>
            <a:lvl1pPr>
              <a:defRPr sz="36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3853636-E51C-6B30-C112-8C58B6BBC22C}"/>
              </a:ext>
            </a:extLst>
          </p:cNvPr>
          <p:cNvSpPr>
            <a:spLocks noGrp="1"/>
          </p:cNvSpPr>
          <p:nvPr>
            <p:ph type="body" idx="1" hasCustomPrompt="1"/>
          </p:nvPr>
        </p:nvSpPr>
        <p:spPr>
          <a:xfrm>
            <a:off x="550863" y="4396866"/>
            <a:ext cx="4801066" cy="789332"/>
          </a:xfrm>
          <a:prstGeom prst="rect">
            <a:avLst/>
          </a:prstGeom>
        </p:spPr>
        <p:txBody>
          <a:bodyPr>
            <a:noAutofit/>
          </a:bodyPr>
          <a:lstStyle>
            <a:lvl1pPr marL="0" indent="0">
              <a:buNone/>
              <a:defRPr sz="1300" b="1" cap="all" spc="100" baseline="0">
                <a:solidFill>
                  <a:schemeClr val="accent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pic>
        <p:nvPicPr>
          <p:cNvPr id="56" name="Graphic 55">
            <a:extLst>
              <a:ext uri="{FF2B5EF4-FFF2-40B4-BE49-F238E27FC236}">
                <a16:creationId xmlns:a16="http://schemas.microsoft.com/office/drawing/2014/main" id="{D5E19EEE-11EC-4370-68DE-54517DB7579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3355733" y="928596"/>
            <a:ext cx="2188344" cy="348146"/>
          </a:xfrm>
          <a:prstGeom prst="rect">
            <a:avLst/>
          </a:prstGeom>
        </p:spPr>
      </p:pic>
    </p:spTree>
    <p:extLst>
      <p:ext uri="{BB962C8B-B14F-4D97-AF65-F5344CB8AC3E}">
        <p14:creationId xmlns:p14="http://schemas.microsoft.com/office/powerpoint/2010/main" val="23806656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Divider - Image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F689FF-E636-2B88-9DFB-7BD55F22371B}"/>
              </a:ext>
            </a:extLst>
          </p:cNvPr>
          <p:cNvPicPr>
            <a:picLocks noChangeAspect="1"/>
          </p:cNvPicPr>
          <p:nvPr userDrawn="1"/>
        </p:nvPicPr>
        <p:blipFill>
          <a:blip r:embed="rId3"/>
          <a:srcRect t="76" r="5923"/>
          <a:stretch/>
        </p:blipFill>
        <p:spPr>
          <a:xfrm>
            <a:off x="2509284" y="0"/>
            <a:ext cx="9682716" cy="6858000"/>
          </a:xfrm>
          <a:prstGeom prst="rect">
            <a:avLst/>
          </a:prstGeom>
        </p:spPr>
      </p:pic>
      <p:sp>
        <p:nvSpPr>
          <p:cNvPr id="50" name="Freeform 49">
            <a:extLst>
              <a:ext uri="{FF2B5EF4-FFF2-40B4-BE49-F238E27FC236}">
                <a16:creationId xmlns:a16="http://schemas.microsoft.com/office/drawing/2014/main" id="{1498685C-10B3-AE7F-6627-37C33BCC3492}"/>
              </a:ext>
            </a:extLst>
          </p:cNvPr>
          <p:cNvSpPr/>
          <p:nvPr userDrawn="1"/>
        </p:nvSpPr>
        <p:spPr>
          <a:xfrm>
            <a:off x="0" y="0"/>
            <a:ext cx="6094940" cy="6858000"/>
          </a:xfrm>
          <a:custGeom>
            <a:avLst/>
            <a:gdLst>
              <a:gd name="connsiteX0" fmla="*/ 0 w 6094940"/>
              <a:gd name="connsiteY0" fmla="*/ 0 h 6858000"/>
              <a:gd name="connsiteX1" fmla="*/ 6094940 w 6094940"/>
              <a:gd name="connsiteY1" fmla="*/ 0 h 6858000"/>
              <a:gd name="connsiteX2" fmla="*/ 6094940 w 6094940"/>
              <a:gd name="connsiteY2" fmla="*/ 4576969 h 6858000"/>
              <a:gd name="connsiteX3" fmla="*/ 3372419 w 6094940"/>
              <a:gd name="connsiteY3" fmla="*/ 6858000 h 6858000"/>
              <a:gd name="connsiteX4" fmla="*/ 0 w 6094940"/>
              <a:gd name="connsiteY4" fmla="*/ 6858000 h 6858000"/>
              <a:gd name="connsiteX5" fmla="*/ 0 w 609494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4940" h="6858000">
                <a:moveTo>
                  <a:pt x="0" y="0"/>
                </a:moveTo>
                <a:lnTo>
                  <a:pt x="6094940" y="0"/>
                </a:lnTo>
                <a:lnTo>
                  <a:pt x="6094940" y="4576969"/>
                </a:lnTo>
                <a:lnTo>
                  <a:pt x="3372419" y="6858000"/>
                </a:lnTo>
                <a:lnTo>
                  <a:pt x="0" y="6858000"/>
                </a:lnTo>
                <a:lnTo>
                  <a:pt x="0" y="0"/>
                </a:lnTo>
                <a:close/>
              </a:path>
            </a:pathLst>
          </a:custGeom>
          <a:solidFill>
            <a:schemeClr val="bg1"/>
          </a:solidFill>
          <a:ln>
            <a:noFill/>
          </a:ln>
          <a:effectLst>
            <a:outerShdw blurRad="508000" dist="38100" dir="5400000" algn="tl"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25C61C49-879E-5454-380B-731B98BC877E}"/>
              </a:ext>
            </a:extLst>
          </p:cNvPr>
          <p:cNvSpPr>
            <a:spLocks noGrp="1"/>
          </p:cNvSpPr>
          <p:nvPr>
            <p:ph type="title"/>
          </p:nvPr>
        </p:nvSpPr>
        <p:spPr>
          <a:xfrm>
            <a:off x="550863" y="1671802"/>
            <a:ext cx="4993214" cy="2396200"/>
          </a:xfrm>
          <a:prstGeom prst="rect">
            <a:avLst/>
          </a:prstGeom>
        </p:spPr>
        <p:txBody>
          <a:bodyPr anchor="b">
            <a:noAutofit/>
          </a:bodyPr>
          <a:lstStyle>
            <a:lvl1pPr>
              <a:defRPr sz="3600"/>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C3853636-E51C-6B30-C112-8C58B6BBC22C}"/>
              </a:ext>
            </a:extLst>
          </p:cNvPr>
          <p:cNvSpPr>
            <a:spLocks noGrp="1"/>
          </p:cNvSpPr>
          <p:nvPr>
            <p:ph type="body" idx="1" hasCustomPrompt="1"/>
          </p:nvPr>
        </p:nvSpPr>
        <p:spPr>
          <a:xfrm>
            <a:off x="550863" y="4396866"/>
            <a:ext cx="4801066" cy="789332"/>
          </a:xfrm>
          <a:prstGeom prst="rect">
            <a:avLst/>
          </a:prstGeom>
        </p:spPr>
        <p:txBody>
          <a:bodyPr>
            <a:noAutofit/>
          </a:bodyPr>
          <a:lstStyle>
            <a:lvl1pPr marL="0" indent="0">
              <a:buNone/>
              <a:defRPr sz="1300" b="1" cap="all" spc="100" baseline="0">
                <a:solidFill>
                  <a:schemeClr val="accent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pic>
        <p:nvPicPr>
          <p:cNvPr id="56" name="Graphic 55">
            <a:extLst>
              <a:ext uri="{FF2B5EF4-FFF2-40B4-BE49-F238E27FC236}">
                <a16:creationId xmlns:a16="http://schemas.microsoft.com/office/drawing/2014/main" id="{D5E19EEE-11EC-4370-68DE-54517DB7579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3355733" y="928596"/>
            <a:ext cx="2188344" cy="348146"/>
          </a:xfrm>
          <a:prstGeom prst="rect">
            <a:avLst/>
          </a:prstGeom>
        </p:spPr>
      </p:pic>
    </p:spTree>
    <p:extLst>
      <p:ext uri="{BB962C8B-B14F-4D97-AF65-F5344CB8AC3E}">
        <p14:creationId xmlns:p14="http://schemas.microsoft.com/office/powerpoint/2010/main" val="179891060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Divider - Image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C7ED2A-C906-883D-EDE6-785C836C72B6}"/>
              </a:ext>
            </a:extLst>
          </p:cNvPr>
          <p:cNvPicPr>
            <a:picLocks noChangeAspect="1"/>
          </p:cNvPicPr>
          <p:nvPr userDrawn="1"/>
        </p:nvPicPr>
        <p:blipFill>
          <a:blip r:embed="rId3"/>
          <a:srcRect t="145" r="13627"/>
          <a:stretch/>
        </p:blipFill>
        <p:spPr>
          <a:xfrm>
            <a:off x="3296093" y="0"/>
            <a:ext cx="8895907" cy="6858000"/>
          </a:xfrm>
          <a:prstGeom prst="rect">
            <a:avLst/>
          </a:prstGeom>
        </p:spPr>
      </p:pic>
      <p:sp>
        <p:nvSpPr>
          <p:cNvPr id="50" name="Freeform 49">
            <a:extLst>
              <a:ext uri="{FF2B5EF4-FFF2-40B4-BE49-F238E27FC236}">
                <a16:creationId xmlns:a16="http://schemas.microsoft.com/office/drawing/2014/main" id="{1498685C-10B3-AE7F-6627-37C33BCC3492}"/>
              </a:ext>
            </a:extLst>
          </p:cNvPr>
          <p:cNvSpPr/>
          <p:nvPr userDrawn="1"/>
        </p:nvSpPr>
        <p:spPr>
          <a:xfrm>
            <a:off x="0" y="0"/>
            <a:ext cx="6094940" cy="6858000"/>
          </a:xfrm>
          <a:custGeom>
            <a:avLst/>
            <a:gdLst>
              <a:gd name="connsiteX0" fmla="*/ 0 w 6094940"/>
              <a:gd name="connsiteY0" fmla="*/ 0 h 6858000"/>
              <a:gd name="connsiteX1" fmla="*/ 6094940 w 6094940"/>
              <a:gd name="connsiteY1" fmla="*/ 0 h 6858000"/>
              <a:gd name="connsiteX2" fmla="*/ 6094940 w 6094940"/>
              <a:gd name="connsiteY2" fmla="*/ 4576969 h 6858000"/>
              <a:gd name="connsiteX3" fmla="*/ 3372419 w 6094940"/>
              <a:gd name="connsiteY3" fmla="*/ 6858000 h 6858000"/>
              <a:gd name="connsiteX4" fmla="*/ 0 w 6094940"/>
              <a:gd name="connsiteY4" fmla="*/ 6858000 h 6858000"/>
              <a:gd name="connsiteX5" fmla="*/ 0 w 609494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4940" h="6858000">
                <a:moveTo>
                  <a:pt x="0" y="0"/>
                </a:moveTo>
                <a:lnTo>
                  <a:pt x="6094940" y="0"/>
                </a:lnTo>
                <a:lnTo>
                  <a:pt x="6094940" y="4576969"/>
                </a:lnTo>
                <a:lnTo>
                  <a:pt x="3372419" y="6858000"/>
                </a:lnTo>
                <a:lnTo>
                  <a:pt x="0" y="6858000"/>
                </a:lnTo>
                <a:lnTo>
                  <a:pt x="0" y="0"/>
                </a:lnTo>
                <a:close/>
              </a:path>
            </a:pathLst>
          </a:custGeom>
          <a:solidFill>
            <a:schemeClr val="bg1"/>
          </a:solidFill>
          <a:ln>
            <a:noFill/>
          </a:ln>
          <a:effectLst>
            <a:outerShdw blurRad="508000" dist="38100" dir="5400000" algn="tl"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25C61C49-879E-5454-380B-731B98BC877E}"/>
              </a:ext>
            </a:extLst>
          </p:cNvPr>
          <p:cNvSpPr>
            <a:spLocks noGrp="1"/>
          </p:cNvSpPr>
          <p:nvPr>
            <p:ph type="title"/>
          </p:nvPr>
        </p:nvSpPr>
        <p:spPr>
          <a:xfrm>
            <a:off x="550863" y="1671802"/>
            <a:ext cx="4993214" cy="2396200"/>
          </a:xfrm>
          <a:prstGeom prst="rect">
            <a:avLst/>
          </a:prstGeom>
        </p:spPr>
        <p:txBody>
          <a:bodyPr anchor="b">
            <a:noAutofit/>
          </a:bodyPr>
          <a:lstStyle>
            <a:lvl1pPr>
              <a:defRPr sz="3600"/>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C3853636-E51C-6B30-C112-8C58B6BBC22C}"/>
              </a:ext>
            </a:extLst>
          </p:cNvPr>
          <p:cNvSpPr>
            <a:spLocks noGrp="1"/>
          </p:cNvSpPr>
          <p:nvPr>
            <p:ph type="body" idx="1" hasCustomPrompt="1"/>
          </p:nvPr>
        </p:nvSpPr>
        <p:spPr>
          <a:xfrm>
            <a:off x="550863" y="4396866"/>
            <a:ext cx="4801066" cy="789332"/>
          </a:xfrm>
          <a:prstGeom prst="rect">
            <a:avLst/>
          </a:prstGeom>
        </p:spPr>
        <p:txBody>
          <a:bodyPr>
            <a:noAutofit/>
          </a:bodyPr>
          <a:lstStyle>
            <a:lvl1pPr marL="0" indent="0">
              <a:buNone/>
              <a:defRPr sz="1300" b="1" cap="all" spc="100" baseline="0">
                <a:solidFill>
                  <a:schemeClr val="accent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pic>
        <p:nvPicPr>
          <p:cNvPr id="56" name="Graphic 55">
            <a:extLst>
              <a:ext uri="{FF2B5EF4-FFF2-40B4-BE49-F238E27FC236}">
                <a16:creationId xmlns:a16="http://schemas.microsoft.com/office/drawing/2014/main" id="{D5E19EEE-11EC-4370-68DE-54517DB7579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3355733" y="928596"/>
            <a:ext cx="2188344" cy="348146"/>
          </a:xfrm>
          <a:prstGeom prst="rect">
            <a:avLst/>
          </a:prstGeom>
        </p:spPr>
      </p:pic>
    </p:spTree>
    <p:extLst>
      <p:ext uri="{BB962C8B-B14F-4D97-AF65-F5344CB8AC3E}">
        <p14:creationId xmlns:p14="http://schemas.microsoft.com/office/powerpoint/2010/main" val="14591507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_Divider - Image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2987A2C-16A8-BB90-26BC-70C6ACCC8271}"/>
              </a:ext>
            </a:extLst>
          </p:cNvPr>
          <p:cNvPicPr>
            <a:picLocks noChangeAspect="1"/>
          </p:cNvPicPr>
          <p:nvPr userDrawn="1"/>
        </p:nvPicPr>
        <p:blipFill>
          <a:blip r:embed="rId3"/>
          <a:srcRect r="8270"/>
          <a:stretch/>
        </p:blipFill>
        <p:spPr>
          <a:xfrm>
            <a:off x="2758112" y="0"/>
            <a:ext cx="9433888" cy="6858000"/>
          </a:xfrm>
          <a:prstGeom prst="rect">
            <a:avLst/>
          </a:prstGeom>
        </p:spPr>
      </p:pic>
      <p:sp>
        <p:nvSpPr>
          <p:cNvPr id="50" name="Freeform 49">
            <a:extLst>
              <a:ext uri="{FF2B5EF4-FFF2-40B4-BE49-F238E27FC236}">
                <a16:creationId xmlns:a16="http://schemas.microsoft.com/office/drawing/2014/main" id="{1498685C-10B3-AE7F-6627-37C33BCC3492}"/>
              </a:ext>
            </a:extLst>
          </p:cNvPr>
          <p:cNvSpPr/>
          <p:nvPr userDrawn="1"/>
        </p:nvSpPr>
        <p:spPr>
          <a:xfrm>
            <a:off x="0" y="0"/>
            <a:ext cx="6094940" cy="6858000"/>
          </a:xfrm>
          <a:custGeom>
            <a:avLst/>
            <a:gdLst>
              <a:gd name="connsiteX0" fmla="*/ 0 w 6094940"/>
              <a:gd name="connsiteY0" fmla="*/ 0 h 6858000"/>
              <a:gd name="connsiteX1" fmla="*/ 6094940 w 6094940"/>
              <a:gd name="connsiteY1" fmla="*/ 0 h 6858000"/>
              <a:gd name="connsiteX2" fmla="*/ 6094940 w 6094940"/>
              <a:gd name="connsiteY2" fmla="*/ 4576969 h 6858000"/>
              <a:gd name="connsiteX3" fmla="*/ 3372419 w 6094940"/>
              <a:gd name="connsiteY3" fmla="*/ 6858000 h 6858000"/>
              <a:gd name="connsiteX4" fmla="*/ 0 w 6094940"/>
              <a:gd name="connsiteY4" fmla="*/ 6858000 h 6858000"/>
              <a:gd name="connsiteX5" fmla="*/ 0 w 609494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4940" h="6858000">
                <a:moveTo>
                  <a:pt x="0" y="0"/>
                </a:moveTo>
                <a:lnTo>
                  <a:pt x="6094940" y="0"/>
                </a:lnTo>
                <a:lnTo>
                  <a:pt x="6094940" y="4576969"/>
                </a:lnTo>
                <a:lnTo>
                  <a:pt x="3372419" y="6858000"/>
                </a:lnTo>
                <a:lnTo>
                  <a:pt x="0" y="6858000"/>
                </a:lnTo>
                <a:lnTo>
                  <a:pt x="0" y="0"/>
                </a:lnTo>
                <a:close/>
              </a:path>
            </a:pathLst>
          </a:custGeom>
          <a:solidFill>
            <a:schemeClr val="bg1"/>
          </a:solidFill>
          <a:ln>
            <a:noFill/>
          </a:ln>
          <a:effectLst>
            <a:outerShdw blurRad="508000" dist="38100" dir="5400000" algn="tl"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25C61C49-879E-5454-380B-731B98BC877E}"/>
              </a:ext>
            </a:extLst>
          </p:cNvPr>
          <p:cNvSpPr>
            <a:spLocks noGrp="1"/>
          </p:cNvSpPr>
          <p:nvPr>
            <p:ph type="title"/>
          </p:nvPr>
        </p:nvSpPr>
        <p:spPr>
          <a:xfrm>
            <a:off x="550863" y="1671802"/>
            <a:ext cx="4993214" cy="2396200"/>
          </a:xfrm>
          <a:prstGeom prst="rect">
            <a:avLst/>
          </a:prstGeom>
        </p:spPr>
        <p:txBody>
          <a:bodyPr anchor="b">
            <a:noAutofit/>
          </a:bodyPr>
          <a:lstStyle>
            <a:lvl1pPr>
              <a:defRPr sz="3600"/>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C3853636-E51C-6B30-C112-8C58B6BBC22C}"/>
              </a:ext>
            </a:extLst>
          </p:cNvPr>
          <p:cNvSpPr>
            <a:spLocks noGrp="1"/>
          </p:cNvSpPr>
          <p:nvPr>
            <p:ph type="body" idx="1" hasCustomPrompt="1"/>
          </p:nvPr>
        </p:nvSpPr>
        <p:spPr>
          <a:xfrm>
            <a:off x="550863" y="4396866"/>
            <a:ext cx="4801066" cy="789332"/>
          </a:xfrm>
          <a:prstGeom prst="rect">
            <a:avLst/>
          </a:prstGeom>
        </p:spPr>
        <p:txBody>
          <a:bodyPr>
            <a:noAutofit/>
          </a:bodyPr>
          <a:lstStyle>
            <a:lvl1pPr marL="0" indent="0">
              <a:buNone/>
              <a:defRPr sz="1300" b="1" cap="all" spc="100" baseline="0">
                <a:solidFill>
                  <a:schemeClr val="accent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pic>
        <p:nvPicPr>
          <p:cNvPr id="56" name="Graphic 55">
            <a:extLst>
              <a:ext uri="{FF2B5EF4-FFF2-40B4-BE49-F238E27FC236}">
                <a16:creationId xmlns:a16="http://schemas.microsoft.com/office/drawing/2014/main" id="{D5E19EEE-11EC-4370-68DE-54517DB7579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3355733" y="928596"/>
            <a:ext cx="2188344" cy="348146"/>
          </a:xfrm>
          <a:prstGeom prst="rect">
            <a:avLst/>
          </a:prstGeom>
        </p:spPr>
      </p:pic>
    </p:spTree>
    <p:extLst>
      <p:ext uri="{BB962C8B-B14F-4D97-AF65-F5344CB8AC3E}">
        <p14:creationId xmlns:p14="http://schemas.microsoft.com/office/powerpoint/2010/main" val="823821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6_Divider - Image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EA73B8C-4340-E6CA-E79F-D5FDBA91EE9F}"/>
              </a:ext>
            </a:extLst>
          </p:cNvPr>
          <p:cNvPicPr>
            <a:picLocks noChangeAspect="1"/>
          </p:cNvPicPr>
          <p:nvPr userDrawn="1"/>
        </p:nvPicPr>
        <p:blipFill>
          <a:blip r:embed="rId3"/>
          <a:srcRect r="6272"/>
          <a:stretch/>
        </p:blipFill>
        <p:spPr>
          <a:xfrm>
            <a:off x="2552550" y="0"/>
            <a:ext cx="9639450" cy="6858000"/>
          </a:xfrm>
          <a:prstGeom prst="rect">
            <a:avLst/>
          </a:prstGeom>
        </p:spPr>
      </p:pic>
      <p:sp>
        <p:nvSpPr>
          <p:cNvPr id="50" name="Freeform 49">
            <a:extLst>
              <a:ext uri="{FF2B5EF4-FFF2-40B4-BE49-F238E27FC236}">
                <a16:creationId xmlns:a16="http://schemas.microsoft.com/office/drawing/2014/main" id="{1498685C-10B3-AE7F-6627-37C33BCC3492}"/>
              </a:ext>
            </a:extLst>
          </p:cNvPr>
          <p:cNvSpPr/>
          <p:nvPr userDrawn="1"/>
        </p:nvSpPr>
        <p:spPr>
          <a:xfrm>
            <a:off x="0" y="0"/>
            <a:ext cx="6094940" cy="6858000"/>
          </a:xfrm>
          <a:custGeom>
            <a:avLst/>
            <a:gdLst>
              <a:gd name="connsiteX0" fmla="*/ 0 w 6094940"/>
              <a:gd name="connsiteY0" fmla="*/ 0 h 6858000"/>
              <a:gd name="connsiteX1" fmla="*/ 6094940 w 6094940"/>
              <a:gd name="connsiteY1" fmla="*/ 0 h 6858000"/>
              <a:gd name="connsiteX2" fmla="*/ 6094940 w 6094940"/>
              <a:gd name="connsiteY2" fmla="*/ 4576969 h 6858000"/>
              <a:gd name="connsiteX3" fmla="*/ 3372419 w 6094940"/>
              <a:gd name="connsiteY3" fmla="*/ 6858000 h 6858000"/>
              <a:gd name="connsiteX4" fmla="*/ 0 w 6094940"/>
              <a:gd name="connsiteY4" fmla="*/ 6858000 h 6858000"/>
              <a:gd name="connsiteX5" fmla="*/ 0 w 609494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4940" h="6858000">
                <a:moveTo>
                  <a:pt x="0" y="0"/>
                </a:moveTo>
                <a:lnTo>
                  <a:pt x="6094940" y="0"/>
                </a:lnTo>
                <a:lnTo>
                  <a:pt x="6094940" y="4576969"/>
                </a:lnTo>
                <a:lnTo>
                  <a:pt x="3372419" y="6858000"/>
                </a:lnTo>
                <a:lnTo>
                  <a:pt x="0" y="6858000"/>
                </a:lnTo>
                <a:lnTo>
                  <a:pt x="0" y="0"/>
                </a:lnTo>
                <a:close/>
              </a:path>
            </a:pathLst>
          </a:custGeom>
          <a:solidFill>
            <a:schemeClr val="bg1"/>
          </a:solidFill>
          <a:ln>
            <a:noFill/>
          </a:ln>
          <a:effectLst>
            <a:outerShdw blurRad="508000" dist="38100" dir="5400000" algn="tl"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25C61C49-879E-5454-380B-731B98BC877E}"/>
              </a:ext>
            </a:extLst>
          </p:cNvPr>
          <p:cNvSpPr>
            <a:spLocks noGrp="1"/>
          </p:cNvSpPr>
          <p:nvPr>
            <p:ph type="title"/>
          </p:nvPr>
        </p:nvSpPr>
        <p:spPr>
          <a:xfrm>
            <a:off x="550863" y="1671802"/>
            <a:ext cx="4993214" cy="2396200"/>
          </a:xfrm>
          <a:prstGeom prst="rect">
            <a:avLst/>
          </a:prstGeom>
        </p:spPr>
        <p:txBody>
          <a:bodyPr anchor="b">
            <a:noAutofit/>
          </a:bodyPr>
          <a:lstStyle>
            <a:lvl1pPr>
              <a:defRPr sz="36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3853636-E51C-6B30-C112-8C58B6BBC22C}"/>
              </a:ext>
            </a:extLst>
          </p:cNvPr>
          <p:cNvSpPr>
            <a:spLocks noGrp="1"/>
          </p:cNvSpPr>
          <p:nvPr>
            <p:ph type="body" idx="1" hasCustomPrompt="1"/>
          </p:nvPr>
        </p:nvSpPr>
        <p:spPr>
          <a:xfrm>
            <a:off x="550863" y="4396866"/>
            <a:ext cx="4801066" cy="789332"/>
          </a:xfrm>
          <a:prstGeom prst="rect">
            <a:avLst/>
          </a:prstGeom>
        </p:spPr>
        <p:txBody>
          <a:bodyPr>
            <a:noAutofit/>
          </a:bodyPr>
          <a:lstStyle>
            <a:lvl1pPr marL="0" indent="0">
              <a:buNone/>
              <a:defRPr sz="1300" b="1" cap="all" spc="100" baseline="0">
                <a:solidFill>
                  <a:schemeClr val="accent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CLICK TO EDIT MASTER TEXT STYLES</a:t>
            </a:r>
          </a:p>
        </p:txBody>
      </p:sp>
      <p:pic>
        <p:nvPicPr>
          <p:cNvPr id="56" name="Graphic 55">
            <a:extLst>
              <a:ext uri="{FF2B5EF4-FFF2-40B4-BE49-F238E27FC236}">
                <a16:creationId xmlns:a16="http://schemas.microsoft.com/office/drawing/2014/main" id="{D5E19EEE-11EC-4370-68DE-54517DB7579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3355733" y="928596"/>
            <a:ext cx="2188344" cy="348146"/>
          </a:xfrm>
          <a:prstGeom prst="rect">
            <a:avLst/>
          </a:prstGeom>
        </p:spPr>
      </p:pic>
    </p:spTree>
    <p:extLst>
      <p:ext uri="{BB962C8B-B14F-4D97-AF65-F5344CB8AC3E}">
        <p14:creationId xmlns:p14="http://schemas.microsoft.com/office/powerpoint/2010/main" val="32828776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9_Divider - Image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CCCDFD-6C5C-63AA-25C7-13695796D0ED}"/>
              </a:ext>
            </a:extLst>
          </p:cNvPr>
          <p:cNvPicPr>
            <a:picLocks noChangeAspect="1"/>
          </p:cNvPicPr>
          <p:nvPr userDrawn="1"/>
        </p:nvPicPr>
        <p:blipFill>
          <a:blip r:embed="rId3"/>
          <a:srcRect r="14478"/>
          <a:stretch/>
        </p:blipFill>
        <p:spPr>
          <a:xfrm>
            <a:off x="3396473" y="0"/>
            <a:ext cx="8795527" cy="6858000"/>
          </a:xfrm>
          <a:prstGeom prst="rect">
            <a:avLst/>
          </a:prstGeom>
        </p:spPr>
      </p:pic>
      <p:sp>
        <p:nvSpPr>
          <p:cNvPr id="50" name="Freeform 49">
            <a:extLst>
              <a:ext uri="{FF2B5EF4-FFF2-40B4-BE49-F238E27FC236}">
                <a16:creationId xmlns:a16="http://schemas.microsoft.com/office/drawing/2014/main" id="{1498685C-10B3-AE7F-6627-37C33BCC3492}"/>
              </a:ext>
            </a:extLst>
          </p:cNvPr>
          <p:cNvSpPr/>
          <p:nvPr userDrawn="1"/>
        </p:nvSpPr>
        <p:spPr>
          <a:xfrm>
            <a:off x="0" y="0"/>
            <a:ext cx="6094940" cy="6858000"/>
          </a:xfrm>
          <a:custGeom>
            <a:avLst/>
            <a:gdLst>
              <a:gd name="connsiteX0" fmla="*/ 0 w 6094940"/>
              <a:gd name="connsiteY0" fmla="*/ 0 h 6858000"/>
              <a:gd name="connsiteX1" fmla="*/ 6094940 w 6094940"/>
              <a:gd name="connsiteY1" fmla="*/ 0 h 6858000"/>
              <a:gd name="connsiteX2" fmla="*/ 6094940 w 6094940"/>
              <a:gd name="connsiteY2" fmla="*/ 4576969 h 6858000"/>
              <a:gd name="connsiteX3" fmla="*/ 3372419 w 6094940"/>
              <a:gd name="connsiteY3" fmla="*/ 6858000 h 6858000"/>
              <a:gd name="connsiteX4" fmla="*/ 0 w 6094940"/>
              <a:gd name="connsiteY4" fmla="*/ 6858000 h 6858000"/>
              <a:gd name="connsiteX5" fmla="*/ 0 w 609494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4940" h="6858000">
                <a:moveTo>
                  <a:pt x="0" y="0"/>
                </a:moveTo>
                <a:lnTo>
                  <a:pt x="6094940" y="0"/>
                </a:lnTo>
                <a:lnTo>
                  <a:pt x="6094940" y="4576969"/>
                </a:lnTo>
                <a:lnTo>
                  <a:pt x="3372419" y="6858000"/>
                </a:lnTo>
                <a:lnTo>
                  <a:pt x="0" y="6858000"/>
                </a:lnTo>
                <a:lnTo>
                  <a:pt x="0" y="0"/>
                </a:lnTo>
                <a:close/>
              </a:path>
            </a:pathLst>
          </a:custGeom>
          <a:solidFill>
            <a:schemeClr val="bg1"/>
          </a:solidFill>
          <a:ln>
            <a:noFill/>
          </a:ln>
          <a:effectLst>
            <a:outerShdw blurRad="508000" dist="38100" dir="5400000" algn="tl"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25C61C49-879E-5454-380B-731B98BC877E}"/>
              </a:ext>
            </a:extLst>
          </p:cNvPr>
          <p:cNvSpPr>
            <a:spLocks noGrp="1"/>
          </p:cNvSpPr>
          <p:nvPr>
            <p:ph type="title"/>
          </p:nvPr>
        </p:nvSpPr>
        <p:spPr>
          <a:xfrm>
            <a:off x="550863" y="1671802"/>
            <a:ext cx="4993214" cy="2396200"/>
          </a:xfrm>
          <a:prstGeom prst="rect">
            <a:avLst/>
          </a:prstGeom>
        </p:spPr>
        <p:txBody>
          <a:bodyPr anchor="b">
            <a:noAutofit/>
          </a:bodyPr>
          <a:lstStyle>
            <a:lvl1pPr>
              <a:defRPr sz="36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3853636-E51C-6B30-C112-8C58B6BBC22C}"/>
              </a:ext>
            </a:extLst>
          </p:cNvPr>
          <p:cNvSpPr>
            <a:spLocks noGrp="1"/>
          </p:cNvSpPr>
          <p:nvPr>
            <p:ph type="body" idx="1" hasCustomPrompt="1"/>
          </p:nvPr>
        </p:nvSpPr>
        <p:spPr>
          <a:xfrm>
            <a:off x="550863" y="4396866"/>
            <a:ext cx="4801066" cy="789332"/>
          </a:xfrm>
          <a:prstGeom prst="rect">
            <a:avLst/>
          </a:prstGeom>
        </p:spPr>
        <p:txBody>
          <a:bodyPr>
            <a:noAutofit/>
          </a:bodyPr>
          <a:lstStyle>
            <a:lvl1pPr marL="0" indent="0">
              <a:buNone/>
              <a:defRPr sz="1300" b="1" cap="all" spc="100" baseline="0">
                <a:solidFill>
                  <a:schemeClr val="accent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CLICK TO EDIT MASTER TEXT STYLES</a:t>
            </a:r>
          </a:p>
        </p:txBody>
      </p:sp>
      <p:pic>
        <p:nvPicPr>
          <p:cNvPr id="56" name="Graphic 55">
            <a:extLst>
              <a:ext uri="{FF2B5EF4-FFF2-40B4-BE49-F238E27FC236}">
                <a16:creationId xmlns:a16="http://schemas.microsoft.com/office/drawing/2014/main" id="{D5E19EEE-11EC-4370-68DE-54517DB7579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3355733" y="928596"/>
            <a:ext cx="2188344" cy="348146"/>
          </a:xfrm>
          <a:prstGeom prst="rect">
            <a:avLst/>
          </a:prstGeom>
        </p:spPr>
      </p:pic>
    </p:spTree>
    <p:extLst>
      <p:ext uri="{BB962C8B-B14F-4D97-AF65-F5344CB8AC3E}">
        <p14:creationId xmlns:p14="http://schemas.microsoft.com/office/powerpoint/2010/main" val="62026397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7_Divider - Image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FE7BEA-2A2B-70DB-7B41-4D897A534FFB}"/>
              </a:ext>
            </a:extLst>
          </p:cNvPr>
          <p:cNvPicPr>
            <a:picLocks noChangeAspect="1"/>
          </p:cNvPicPr>
          <p:nvPr userDrawn="1"/>
        </p:nvPicPr>
        <p:blipFill>
          <a:blip r:embed="rId3"/>
          <a:srcRect r="14206"/>
          <a:stretch/>
        </p:blipFill>
        <p:spPr>
          <a:xfrm>
            <a:off x="3355733" y="0"/>
            <a:ext cx="8836267" cy="6862972"/>
          </a:xfrm>
          <a:prstGeom prst="rect">
            <a:avLst/>
          </a:prstGeom>
        </p:spPr>
      </p:pic>
      <p:sp>
        <p:nvSpPr>
          <p:cNvPr id="50" name="Freeform 49">
            <a:extLst>
              <a:ext uri="{FF2B5EF4-FFF2-40B4-BE49-F238E27FC236}">
                <a16:creationId xmlns:a16="http://schemas.microsoft.com/office/drawing/2014/main" id="{1498685C-10B3-AE7F-6627-37C33BCC3492}"/>
              </a:ext>
            </a:extLst>
          </p:cNvPr>
          <p:cNvSpPr/>
          <p:nvPr userDrawn="1"/>
        </p:nvSpPr>
        <p:spPr>
          <a:xfrm>
            <a:off x="0" y="0"/>
            <a:ext cx="6094940" cy="6858000"/>
          </a:xfrm>
          <a:custGeom>
            <a:avLst/>
            <a:gdLst>
              <a:gd name="connsiteX0" fmla="*/ 0 w 6094940"/>
              <a:gd name="connsiteY0" fmla="*/ 0 h 6858000"/>
              <a:gd name="connsiteX1" fmla="*/ 6094940 w 6094940"/>
              <a:gd name="connsiteY1" fmla="*/ 0 h 6858000"/>
              <a:gd name="connsiteX2" fmla="*/ 6094940 w 6094940"/>
              <a:gd name="connsiteY2" fmla="*/ 4576969 h 6858000"/>
              <a:gd name="connsiteX3" fmla="*/ 3372419 w 6094940"/>
              <a:gd name="connsiteY3" fmla="*/ 6858000 h 6858000"/>
              <a:gd name="connsiteX4" fmla="*/ 0 w 6094940"/>
              <a:gd name="connsiteY4" fmla="*/ 6858000 h 6858000"/>
              <a:gd name="connsiteX5" fmla="*/ 0 w 609494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4940" h="6858000">
                <a:moveTo>
                  <a:pt x="0" y="0"/>
                </a:moveTo>
                <a:lnTo>
                  <a:pt x="6094940" y="0"/>
                </a:lnTo>
                <a:lnTo>
                  <a:pt x="6094940" y="4576969"/>
                </a:lnTo>
                <a:lnTo>
                  <a:pt x="3372419" y="6858000"/>
                </a:lnTo>
                <a:lnTo>
                  <a:pt x="0" y="6858000"/>
                </a:lnTo>
                <a:lnTo>
                  <a:pt x="0" y="0"/>
                </a:lnTo>
                <a:close/>
              </a:path>
            </a:pathLst>
          </a:custGeom>
          <a:solidFill>
            <a:schemeClr val="bg1"/>
          </a:solidFill>
          <a:ln>
            <a:noFill/>
          </a:ln>
          <a:effectLst>
            <a:outerShdw blurRad="508000" dist="38100" dir="5400000" algn="tl"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25C61C49-879E-5454-380B-731B98BC877E}"/>
              </a:ext>
            </a:extLst>
          </p:cNvPr>
          <p:cNvSpPr>
            <a:spLocks noGrp="1"/>
          </p:cNvSpPr>
          <p:nvPr>
            <p:ph type="title"/>
          </p:nvPr>
        </p:nvSpPr>
        <p:spPr>
          <a:xfrm>
            <a:off x="550863" y="1671802"/>
            <a:ext cx="4993214" cy="2396200"/>
          </a:xfrm>
          <a:prstGeom prst="rect">
            <a:avLst/>
          </a:prstGeom>
        </p:spPr>
        <p:txBody>
          <a:bodyPr anchor="b">
            <a:normAutofit/>
          </a:bodyPr>
          <a:lstStyle>
            <a:lvl1pPr>
              <a:defRPr sz="36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3853636-E51C-6B30-C112-8C58B6BBC22C}"/>
              </a:ext>
            </a:extLst>
          </p:cNvPr>
          <p:cNvSpPr>
            <a:spLocks noGrp="1"/>
          </p:cNvSpPr>
          <p:nvPr>
            <p:ph type="body" idx="1" hasCustomPrompt="1"/>
          </p:nvPr>
        </p:nvSpPr>
        <p:spPr>
          <a:xfrm>
            <a:off x="550863" y="4396866"/>
            <a:ext cx="4801066" cy="789332"/>
          </a:xfrm>
          <a:prstGeom prst="rect">
            <a:avLst/>
          </a:prstGeom>
        </p:spPr>
        <p:txBody>
          <a:bodyPr>
            <a:normAutofit/>
          </a:bodyPr>
          <a:lstStyle>
            <a:lvl1pPr marL="0" indent="0">
              <a:buNone/>
              <a:defRPr sz="1300" b="1" cap="all" spc="100" baseline="0">
                <a:solidFill>
                  <a:schemeClr val="accent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CLICK TO EDIT MASTER TEXT STYLES</a:t>
            </a:r>
          </a:p>
        </p:txBody>
      </p:sp>
      <p:pic>
        <p:nvPicPr>
          <p:cNvPr id="56" name="Graphic 55">
            <a:extLst>
              <a:ext uri="{FF2B5EF4-FFF2-40B4-BE49-F238E27FC236}">
                <a16:creationId xmlns:a16="http://schemas.microsoft.com/office/drawing/2014/main" id="{D5E19EEE-11EC-4370-68DE-54517DB7579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3355733" y="928596"/>
            <a:ext cx="2188344" cy="348146"/>
          </a:xfrm>
          <a:prstGeom prst="rect">
            <a:avLst/>
          </a:prstGeom>
        </p:spPr>
      </p:pic>
    </p:spTree>
    <p:extLst>
      <p:ext uri="{BB962C8B-B14F-4D97-AF65-F5344CB8AC3E}">
        <p14:creationId xmlns:p14="http://schemas.microsoft.com/office/powerpoint/2010/main" val="39867748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8_Divider - Image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971DD39-F096-E201-4E89-DC6A478CA7EC}"/>
              </a:ext>
            </a:extLst>
          </p:cNvPr>
          <p:cNvPicPr>
            <a:picLocks noChangeAspect="1"/>
          </p:cNvPicPr>
          <p:nvPr userDrawn="1"/>
        </p:nvPicPr>
        <p:blipFill>
          <a:blip r:embed="rId3"/>
          <a:srcRect r="14144"/>
          <a:stretch/>
        </p:blipFill>
        <p:spPr>
          <a:xfrm>
            <a:off x="3355733" y="0"/>
            <a:ext cx="8836267" cy="6858000"/>
          </a:xfrm>
          <a:prstGeom prst="rect">
            <a:avLst/>
          </a:prstGeom>
        </p:spPr>
      </p:pic>
      <p:sp>
        <p:nvSpPr>
          <p:cNvPr id="50" name="Freeform 49">
            <a:extLst>
              <a:ext uri="{FF2B5EF4-FFF2-40B4-BE49-F238E27FC236}">
                <a16:creationId xmlns:a16="http://schemas.microsoft.com/office/drawing/2014/main" id="{1498685C-10B3-AE7F-6627-37C33BCC3492}"/>
              </a:ext>
            </a:extLst>
          </p:cNvPr>
          <p:cNvSpPr/>
          <p:nvPr userDrawn="1"/>
        </p:nvSpPr>
        <p:spPr>
          <a:xfrm>
            <a:off x="0" y="0"/>
            <a:ext cx="6094940" cy="6858000"/>
          </a:xfrm>
          <a:custGeom>
            <a:avLst/>
            <a:gdLst>
              <a:gd name="connsiteX0" fmla="*/ 0 w 6094940"/>
              <a:gd name="connsiteY0" fmla="*/ 0 h 6858000"/>
              <a:gd name="connsiteX1" fmla="*/ 6094940 w 6094940"/>
              <a:gd name="connsiteY1" fmla="*/ 0 h 6858000"/>
              <a:gd name="connsiteX2" fmla="*/ 6094940 w 6094940"/>
              <a:gd name="connsiteY2" fmla="*/ 4576969 h 6858000"/>
              <a:gd name="connsiteX3" fmla="*/ 3372419 w 6094940"/>
              <a:gd name="connsiteY3" fmla="*/ 6858000 h 6858000"/>
              <a:gd name="connsiteX4" fmla="*/ 0 w 6094940"/>
              <a:gd name="connsiteY4" fmla="*/ 6858000 h 6858000"/>
              <a:gd name="connsiteX5" fmla="*/ 0 w 609494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4940" h="6858000">
                <a:moveTo>
                  <a:pt x="0" y="0"/>
                </a:moveTo>
                <a:lnTo>
                  <a:pt x="6094940" y="0"/>
                </a:lnTo>
                <a:lnTo>
                  <a:pt x="6094940" y="4576969"/>
                </a:lnTo>
                <a:lnTo>
                  <a:pt x="3372419" y="6858000"/>
                </a:lnTo>
                <a:lnTo>
                  <a:pt x="0" y="6858000"/>
                </a:lnTo>
                <a:lnTo>
                  <a:pt x="0" y="0"/>
                </a:lnTo>
                <a:close/>
              </a:path>
            </a:pathLst>
          </a:custGeom>
          <a:solidFill>
            <a:schemeClr val="bg1"/>
          </a:solidFill>
          <a:ln>
            <a:noFill/>
          </a:ln>
          <a:effectLst>
            <a:outerShdw blurRad="508000" dist="38100" dir="5400000" algn="tl"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25C61C49-879E-5454-380B-731B98BC877E}"/>
              </a:ext>
            </a:extLst>
          </p:cNvPr>
          <p:cNvSpPr>
            <a:spLocks noGrp="1"/>
          </p:cNvSpPr>
          <p:nvPr>
            <p:ph type="title"/>
          </p:nvPr>
        </p:nvSpPr>
        <p:spPr>
          <a:xfrm>
            <a:off x="550863" y="1671802"/>
            <a:ext cx="4993214" cy="2396200"/>
          </a:xfrm>
          <a:prstGeom prst="rect">
            <a:avLst/>
          </a:prstGeom>
        </p:spPr>
        <p:txBody>
          <a:bodyPr anchor="b">
            <a:noAutofit/>
          </a:bodyPr>
          <a:lstStyle>
            <a:lvl1pPr>
              <a:defRPr sz="3600"/>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C3853636-E51C-6B30-C112-8C58B6BBC22C}"/>
              </a:ext>
            </a:extLst>
          </p:cNvPr>
          <p:cNvSpPr>
            <a:spLocks noGrp="1"/>
          </p:cNvSpPr>
          <p:nvPr>
            <p:ph type="body" idx="1" hasCustomPrompt="1"/>
          </p:nvPr>
        </p:nvSpPr>
        <p:spPr>
          <a:xfrm>
            <a:off x="550863" y="4396866"/>
            <a:ext cx="4801066" cy="789332"/>
          </a:xfrm>
          <a:prstGeom prst="rect">
            <a:avLst/>
          </a:prstGeom>
        </p:spPr>
        <p:txBody>
          <a:bodyPr>
            <a:noAutofit/>
          </a:bodyPr>
          <a:lstStyle>
            <a:lvl1pPr marL="0" indent="0">
              <a:buNone/>
              <a:defRPr sz="1300" b="1" cap="all" spc="100" baseline="0">
                <a:solidFill>
                  <a:schemeClr val="accent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pic>
        <p:nvPicPr>
          <p:cNvPr id="56" name="Graphic 55">
            <a:extLst>
              <a:ext uri="{FF2B5EF4-FFF2-40B4-BE49-F238E27FC236}">
                <a16:creationId xmlns:a16="http://schemas.microsoft.com/office/drawing/2014/main" id="{D5E19EEE-11EC-4370-68DE-54517DB7579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3355733" y="928596"/>
            <a:ext cx="2188344" cy="348146"/>
          </a:xfrm>
          <a:prstGeom prst="rect">
            <a:avLst/>
          </a:prstGeom>
        </p:spPr>
      </p:pic>
    </p:spTree>
    <p:extLst>
      <p:ext uri="{BB962C8B-B14F-4D97-AF65-F5344CB8AC3E}">
        <p14:creationId xmlns:p14="http://schemas.microsoft.com/office/powerpoint/2010/main" val="9248083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ivider - Image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80B064-00C9-E1CB-EDF0-75E8F67A6D25}"/>
              </a:ext>
            </a:extLst>
          </p:cNvPr>
          <p:cNvPicPr>
            <a:picLocks noChangeAspect="1"/>
          </p:cNvPicPr>
          <p:nvPr userDrawn="1"/>
        </p:nvPicPr>
        <p:blipFill>
          <a:blip r:embed="rId3"/>
          <a:srcRect l="9781"/>
          <a:stretch/>
        </p:blipFill>
        <p:spPr>
          <a:xfrm>
            <a:off x="-1" y="0"/>
            <a:ext cx="9741759" cy="6858000"/>
          </a:xfrm>
          <a:prstGeom prst="rect">
            <a:avLst/>
          </a:prstGeom>
        </p:spPr>
      </p:pic>
      <p:sp>
        <p:nvSpPr>
          <p:cNvPr id="8" name="Freeform 7">
            <a:extLst>
              <a:ext uri="{FF2B5EF4-FFF2-40B4-BE49-F238E27FC236}">
                <a16:creationId xmlns:a16="http://schemas.microsoft.com/office/drawing/2014/main" id="{4551BA01-4C5F-69D9-7460-3FE639DE7E4A}"/>
              </a:ext>
            </a:extLst>
          </p:cNvPr>
          <p:cNvSpPr/>
          <p:nvPr userDrawn="1"/>
        </p:nvSpPr>
        <p:spPr>
          <a:xfrm>
            <a:off x="6096000" y="0"/>
            <a:ext cx="6095999" cy="6858000"/>
          </a:xfrm>
          <a:custGeom>
            <a:avLst/>
            <a:gdLst>
              <a:gd name="connsiteX0" fmla="*/ 0 w 6095999"/>
              <a:gd name="connsiteY0" fmla="*/ 0 h 6858000"/>
              <a:gd name="connsiteX1" fmla="*/ 6095999 w 6095999"/>
              <a:gd name="connsiteY1" fmla="*/ 0 h 6858000"/>
              <a:gd name="connsiteX2" fmla="*/ 6095999 w 6095999"/>
              <a:gd name="connsiteY2" fmla="*/ 6858000 h 6858000"/>
              <a:gd name="connsiteX3" fmla="*/ 2894213 w 6095999"/>
              <a:gd name="connsiteY3" fmla="*/ 6858000 h 6858000"/>
              <a:gd name="connsiteX4" fmla="*/ 0 w 6095999"/>
              <a:gd name="connsiteY4" fmla="*/ 4576969 h 6858000"/>
              <a:gd name="connsiteX5" fmla="*/ 0 w 609599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5999" h="6858000">
                <a:moveTo>
                  <a:pt x="0" y="0"/>
                </a:moveTo>
                <a:lnTo>
                  <a:pt x="6095999" y="0"/>
                </a:lnTo>
                <a:lnTo>
                  <a:pt x="6095999" y="6858000"/>
                </a:lnTo>
                <a:lnTo>
                  <a:pt x="2894213" y="6858000"/>
                </a:lnTo>
                <a:lnTo>
                  <a:pt x="0" y="4576969"/>
                </a:lnTo>
                <a:lnTo>
                  <a:pt x="0" y="0"/>
                </a:lnTo>
                <a:close/>
              </a:path>
            </a:pathLst>
          </a:custGeom>
          <a:solidFill>
            <a:schemeClr val="bg1"/>
          </a:solidFill>
          <a:ln>
            <a:noFill/>
          </a:ln>
          <a:effectLst>
            <a:outerShdw blurRad="508000" dir="5400000" algn="tr"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25C61C49-879E-5454-380B-731B98BC877E}"/>
              </a:ext>
            </a:extLst>
          </p:cNvPr>
          <p:cNvSpPr>
            <a:spLocks noGrp="1"/>
          </p:cNvSpPr>
          <p:nvPr>
            <p:ph type="title"/>
          </p:nvPr>
        </p:nvSpPr>
        <p:spPr>
          <a:xfrm>
            <a:off x="6816711" y="1472503"/>
            <a:ext cx="4824426" cy="2595498"/>
          </a:xfrm>
          <a:prstGeom prst="rect">
            <a:avLst/>
          </a:prstGeom>
        </p:spPr>
        <p:txBody>
          <a:bodyPr anchor="b">
            <a:noAutofit/>
          </a:bodyPr>
          <a:lstStyle>
            <a:lvl1pPr>
              <a:defRPr sz="36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3853636-E51C-6B30-C112-8C58B6BBC22C}"/>
              </a:ext>
            </a:extLst>
          </p:cNvPr>
          <p:cNvSpPr>
            <a:spLocks noGrp="1"/>
          </p:cNvSpPr>
          <p:nvPr>
            <p:ph type="body" idx="1" hasCustomPrompt="1"/>
          </p:nvPr>
        </p:nvSpPr>
        <p:spPr>
          <a:xfrm>
            <a:off x="6816711" y="4396866"/>
            <a:ext cx="4824426" cy="745405"/>
          </a:xfrm>
          <a:prstGeom prst="rect">
            <a:avLst/>
          </a:prstGeom>
        </p:spPr>
        <p:txBody>
          <a:bodyPr>
            <a:noAutofit/>
          </a:bodyPr>
          <a:lstStyle>
            <a:lvl1pPr marL="0" indent="0">
              <a:buNone/>
              <a:defRPr sz="1300" b="1" cap="all" spc="100" baseline="0">
                <a:solidFill>
                  <a:schemeClr val="accent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CLICK TO EDIT MASTER TEXT STYLES</a:t>
            </a:r>
          </a:p>
        </p:txBody>
      </p:sp>
      <p:pic>
        <p:nvPicPr>
          <p:cNvPr id="19" name="Graphic 18">
            <a:extLst>
              <a:ext uri="{FF2B5EF4-FFF2-40B4-BE49-F238E27FC236}">
                <a16:creationId xmlns:a16="http://schemas.microsoft.com/office/drawing/2014/main" id="{FCFFA355-2F0A-329D-3DCA-AC03F2AE8E66}"/>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452793" y="928596"/>
            <a:ext cx="2188344" cy="348146"/>
          </a:xfrm>
          <a:prstGeom prst="rect">
            <a:avLst/>
          </a:prstGeom>
        </p:spPr>
      </p:pic>
    </p:spTree>
    <p:extLst>
      <p:ext uri="{BB962C8B-B14F-4D97-AF65-F5344CB8AC3E}">
        <p14:creationId xmlns:p14="http://schemas.microsoft.com/office/powerpoint/2010/main" val="1313633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tro slide - Bison">
    <p:bg>
      <p:bgPr>
        <a:gradFill>
          <a:gsLst>
            <a:gs pos="5000">
              <a:schemeClr val="accent1"/>
            </a:gs>
            <a:gs pos="95000">
              <a:schemeClr val="accent3"/>
            </a:gs>
          </a:gsLst>
          <a:lin ang="0" scaled="0"/>
        </a:gradFill>
        <a:effectLst/>
      </p:bgPr>
    </p:bg>
    <p:spTree>
      <p:nvGrpSpPr>
        <p:cNvPr id="1" name=""/>
        <p:cNvGrpSpPr/>
        <p:nvPr/>
      </p:nvGrpSpPr>
      <p:grpSpPr>
        <a:xfrm>
          <a:off x="0" y="0"/>
          <a:ext cx="0" cy="0"/>
          <a:chOff x="0" y="0"/>
          <a:chExt cx="0" cy="0"/>
        </a:xfrm>
      </p:grpSpPr>
      <p:sp>
        <p:nvSpPr>
          <p:cNvPr id="43" name="Freeform 42">
            <a:extLst>
              <a:ext uri="{FF2B5EF4-FFF2-40B4-BE49-F238E27FC236}">
                <a16:creationId xmlns:a16="http://schemas.microsoft.com/office/drawing/2014/main" id="{B6101748-B7F9-39CC-87E2-29C5B5A4DB60}"/>
              </a:ext>
            </a:extLst>
          </p:cNvPr>
          <p:cNvSpPr/>
          <p:nvPr userDrawn="1"/>
        </p:nvSpPr>
        <p:spPr>
          <a:xfrm>
            <a:off x="-2" y="0"/>
            <a:ext cx="8128711" cy="6858000"/>
          </a:xfrm>
          <a:custGeom>
            <a:avLst/>
            <a:gdLst>
              <a:gd name="connsiteX0" fmla="*/ 0 w 8128711"/>
              <a:gd name="connsiteY0" fmla="*/ 0 h 6839474"/>
              <a:gd name="connsiteX1" fmla="*/ 8128711 w 8128711"/>
              <a:gd name="connsiteY1" fmla="*/ 0 h 6839474"/>
              <a:gd name="connsiteX2" fmla="*/ 8128711 w 8128711"/>
              <a:gd name="connsiteY2" fmla="*/ 4558443 h 6839474"/>
              <a:gd name="connsiteX3" fmla="*/ 5406190 w 8128711"/>
              <a:gd name="connsiteY3" fmla="*/ 6839474 h 6839474"/>
              <a:gd name="connsiteX4" fmla="*/ 0 w 8128711"/>
              <a:gd name="connsiteY4" fmla="*/ 6839474 h 6839474"/>
              <a:gd name="connsiteX5" fmla="*/ 0 w 8128711"/>
              <a:gd name="connsiteY5" fmla="*/ 0 h 683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711" h="6839474">
                <a:moveTo>
                  <a:pt x="0" y="0"/>
                </a:moveTo>
                <a:lnTo>
                  <a:pt x="8128711" y="0"/>
                </a:lnTo>
                <a:lnTo>
                  <a:pt x="8128711" y="4558443"/>
                </a:lnTo>
                <a:lnTo>
                  <a:pt x="5406190" y="6839474"/>
                </a:lnTo>
                <a:lnTo>
                  <a:pt x="0" y="6839474"/>
                </a:lnTo>
                <a:lnTo>
                  <a:pt x="0" y="0"/>
                </a:lnTo>
                <a:close/>
              </a:path>
            </a:pathLst>
          </a:custGeom>
          <a:solidFill>
            <a:schemeClr val="bg1"/>
          </a:solidFill>
          <a:ln>
            <a:noFill/>
          </a:ln>
          <a:effectLst>
            <a:outerShdw blurRad="508000" dir="5400000" algn="tl"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9" name="Picture 18">
            <a:extLst>
              <a:ext uri="{FF2B5EF4-FFF2-40B4-BE49-F238E27FC236}">
                <a16:creationId xmlns:a16="http://schemas.microsoft.com/office/drawing/2014/main" id="{4ACC7165-F6BD-A216-305E-4212E20A43EB}"/>
              </a:ext>
            </a:extLst>
          </p:cNvPr>
          <p:cNvPicPr>
            <a:picLocks noChangeAspect="1"/>
          </p:cNvPicPr>
          <p:nvPr userDrawn="1"/>
        </p:nvPicPr>
        <p:blipFill>
          <a:blip r:embed="rId2"/>
          <a:srcRect/>
          <a:stretch/>
        </p:blipFill>
        <p:spPr>
          <a:xfrm>
            <a:off x="5311735" y="1728096"/>
            <a:ext cx="6527800" cy="4635500"/>
          </a:xfrm>
          <a:prstGeom prst="rect">
            <a:avLst/>
          </a:prstGeom>
        </p:spPr>
      </p:pic>
      <p:pic>
        <p:nvPicPr>
          <p:cNvPr id="21" name="Picture 20" descr="A purple letters on a black background&#10;&#10;Description automatically generated">
            <a:extLst>
              <a:ext uri="{FF2B5EF4-FFF2-40B4-BE49-F238E27FC236}">
                <a16:creationId xmlns:a16="http://schemas.microsoft.com/office/drawing/2014/main" id="{E77A0F99-836F-9F6A-1E58-70B2E0B50F01}"/>
              </a:ext>
            </a:extLst>
          </p:cNvPr>
          <p:cNvPicPr>
            <a:picLocks noChangeAspect="1"/>
          </p:cNvPicPr>
          <p:nvPr userDrawn="1"/>
        </p:nvPicPr>
        <p:blipFill>
          <a:blip r:embed="rId3"/>
          <a:stretch>
            <a:fillRect/>
          </a:stretch>
        </p:blipFill>
        <p:spPr>
          <a:xfrm>
            <a:off x="721635" y="1150576"/>
            <a:ext cx="1036045" cy="383337"/>
          </a:xfrm>
          <a:prstGeom prst="rect">
            <a:avLst/>
          </a:prstGeom>
        </p:spPr>
      </p:pic>
      <p:sp>
        <p:nvSpPr>
          <p:cNvPr id="14" name="TextBox 13">
            <a:extLst>
              <a:ext uri="{FF2B5EF4-FFF2-40B4-BE49-F238E27FC236}">
                <a16:creationId xmlns:a16="http://schemas.microsoft.com/office/drawing/2014/main" id="{E06E87AC-F205-0D7F-1824-0A29B731CD27}"/>
              </a:ext>
            </a:extLst>
          </p:cNvPr>
          <p:cNvSpPr txBox="1"/>
          <p:nvPr userDrawn="1"/>
        </p:nvSpPr>
        <p:spPr>
          <a:xfrm>
            <a:off x="961293" y="6435361"/>
            <a:ext cx="9982899" cy="1923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50" spc="40">
                <a:solidFill>
                  <a:schemeClr val="accent1"/>
                </a:solidFill>
                <a:latin typeface="Arial" panose="020B0604020202020204" pitchFamily="34" charset="0"/>
                <a:cs typeface="Arial" panose="020B0604020202020204" pitchFamily="34" charset="0"/>
              </a:rPr>
              <a:t>AFRICA   |   ASIA-PACIFIC   |   BRITISH ISLES   |   CARIBBEAN   |   EUROPE  |</a:t>
            </a:r>
            <a:r>
              <a:rPr lang="en-GB" sz="650" spc="40" baseline="0">
                <a:solidFill>
                  <a:schemeClr val="accent1"/>
                </a:solidFill>
                <a:latin typeface="Arial" panose="020B0604020202020204" pitchFamily="34" charset="0"/>
                <a:cs typeface="Arial" panose="020B0604020202020204" pitchFamily="34" charset="0"/>
              </a:rPr>
              <a:t>  MIDDLE EAST  |  USA</a:t>
            </a:r>
            <a:endParaRPr lang="en-GB" sz="650" spc="40">
              <a:solidFill>
                <a:schemeClr val="accent1"/>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1EC6DCEC-C8EF-6BE0-0AD7-82E136A82FC0}"/>
              </a:ext>
            </a:extLst>
          </p:cNvPr>
          <p:cNvSpPr txBox="1"/>
          <p:nvPr userDrawn="1"/>
        </p:nvSpPr>
        <p:spPr>
          <a:xfrm>
            <a:off x="961293" y="6108370"/>
            <a:ext cx="749136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00" spc="0" baseline="0">
                <a:solidFill>
                  <a:schemeClr val="accent3"/>
                </a:solidFill>
                <a:latin typeface="Georgia" panose="02040502050405020303" pitchFamily="18" charset="0"/>
                <a:cs typeface="Arial" panose="020B0604020202020204" pitchFamily="34" charset="0"/>
              </a:rPr>
              <a:t>Funds    •    Corporate    •    Private Client    •    Employer Solutions</a:t>
            </a:r>
            <a:endParaRPr lang="en-GB" sz="1200" kern="100" spc="0" baseline="0">
              <a:solidFill>
                <a:schemeClr val="accent3"/>
              </a:solidFill>
              <a:latin typeface="Georgia" panose="02040502050405020303" pitchFamily="18" charset="0"/>
            </a:endParaRPr>
          </a:p>
        </p:txBody>
      </p:sp>
      <p:sp>
        <p:nvSpPr>
          <p:cNvPr id="16" name="Title 1">
            <a:extLst>
              <a:ext uri="{FF2B5EF4-FFF2-40B4-BE49-F238E27FC236}">
                <a16:creationId xmlns:a16="http://schemas.microsoft.com/office/drawing/2014/main" id="{8B1F1B01-9292-8352-E943-69778DBB5FC9}"/>
              </a:ext>
            </a:extLst>
          </p:cNvPr>
          <p:cNvSpPr>
            <a:spLocks noGrp="1"/>
          </p:cNvSpPr>
          <p:nvPr>
            <p:ph type="ctrTitle" hasCustomPrompt="1"/>
          </p:nvPr>
        </p:nvSpPr>
        <p:spPr>
          <a:xfrm>
            <a:off x="1067074" y="1954135"/>
            <a:ext cx="4885669" cy="2125758"/>
          </a:xfrm>
        </p:spPr>
        <p:txBody>
          <a:bodyPr anchor="b">
            <a:noAutofit/>
          </a:bodyPr>
          <a:lstStyle>
            <a:lvl1pPr algn="l">
              <a:lnSpc>
                <a:spcPct val="95000"/>
              </a:lnSpc>
              <a:defRPr sz="3600"/>
            </a:lvl1pPr>
          </a:lstStyle>
          <a:p>
            <a:r>
              <a:rPr lang="en-GB" dirty="0"/>
              <a:t>Main headline</a:t>
            </a:r>
            <a:br>
              <a:rPr lang="en-GB" dirty="0"/>
            </a:br>
            <a:r>
              <a:rPr lang="en-GB" dirty="0"/>
              <a:t>can go here over </a:t>
            </a:r>
            <a:br>
              <a:rPr lang="en-GB" dirty="0"/>
            </a:br>
            <a:r>
              <a:rPr lang="en-GB" dirty="0"/>
              <a:t>three lines</a:t>
            </a:r>
            <a:endParaRPr lang="en-US" dirty="0"/>
          </a:p>
        </p:txBody>
      </p:sp>
      <p:sp>
        <p:nvSpPr>
          <p:cNvPr id="17" name="Subtitle 2">
            <a:extLst>
              <a:ext uri="{FF2B5EF4-FFF2-40B4-BE49-F238E27FC236}">
                <a16:creationId xmlns:a16="http://schemas.microsoft.com/office/drawing/2014/main" id="{0532C860-3D34-1B70-A16E-39A70811974B}"/>
              </a:ext>
            </a:extLst>
          </p:cNvPr>
          <p:cNvSpPr>
            <a:spLocks noGrp="1"/>
          </p:cNvSpPr>
          <p:nvPr>
            <p:ph type="subTitle" idx="1" hasCustomPrompt="1"/>
          </p:nvPr>
        </p:nvSpPr>
        <p:spPr>
          <a:xfrm>
            <a:off x="2070956" y="4542571"/>
            <a:ext cx="3818463" cy="220722"/>
          </a:xfrm>
        </p:spPr>
        <p:txBody>
          <a:bodyPr>
            <a:noAutofit/>
          </a:bodyPr>
          <a:lstStyle>
            <a:lvl1pPr marL="0" indent="0" algn="l">
              <a:lnSpc>
                <a:spcPct val="100000"/>
              </a:lnSpc>
              <a:spcBef>
                <a:spcPts val="0"/>
              </a:spcBef>
              <a:buNone/>
              <a:defRPr sz="1200" b="0" i="0">
                <a:solidFill>
                  <a:schemeClr val="accent1"/>
                </a:solidFill>
                <a:latin typeface="Aptos Light"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Client Name</a:t>
            </a:r>
          </a:p>
        </p:txBody>
      </p:sp>
      <p:sp>
        <p:nvSpPr>
          <p:cNvPr id="18" name="Text Placeholder 9">
            <a:extLst>
              <a:ext uri="{FF2B5EF4-FFF2-40B4-BE49-F238E27FC236}">
                <a16:creationId xmlns:a16="http://schemas.microsoft.com/office/drawing/2014/main" id="{8256DBB0-4C56-2416-7BCF-4EE3BAAFD290}"/>
              </a:ext>
            </a:extLst>
          </p:cNvPr>
          <p:cNvSpPr>
            <a:spLocks noGrp="1"/>
          </p:cNvSpPr>
          <p:nvPr>
            <p:ph type="body" sz="quarter" idx="10" hasCustomPrompt="1"/>
          </p:nvPr>
        </p:nvSpPr>
        <p:spPr>
          <a:xfrm>
            <a:off x="2070956" y="4798758"/>
            <a:ext cx="3818463" cy="220602"/>
          </a:xfrm>
        </p:spPr>
        <p:txBody>
          <a:bodyPr>
            <a:noAutofit/>
          </a:bodyPr>
          <a:lstStyle>
            <a:lvl1pPr>
              <a:defRPr sz="1200" b="0" i="0">
                <a:solidFill>
                  <a:schemeClr val="accent1"/>
                </a:solidFill>
                <a:latin typeface="Aptos Light" panose="020B0004020202020204" pitchFamily="34" charset="0"/>
              </a:defRPr>
            </a:lvl1pPr>
          </a:lstStyle>
          <a:p>
            <a:pPr lvl="0"/>
            <a:r>
              <a:rPr lang="en-GB"/>
              <a:t>Author’s Name</a:t>
            </a:r>
          </a:p>
        </p:txBody>
      </p:sp>
      <p:sp>
        <p:nvSpPr>
          <p:cNvPr id="20" name="Text Placeholder 12">
            <a:extLst>
              <a:ext uri="{FF2B5EF4-FFF2-40B4-BE49-F238E27FC236}">
                <a16:creationId xmlns:a16="http://schemas.microsoft.com/office/drawing/2014/main" id="{33EF86F2-82DB-0D0C-02DA-9546F37D2A22}"/>
              </a:ext>
            </a:extLst>
          </p:cNvPr>
          <p:cNvSpPr>
            <a:spLocks noGrp="1"/>
          </p:cNvSpPr>
          <p:nvPr>
            <p:ph type="body" sz="quarter" idx="11" hasCustomPrompt="1"/>
          </p:nvPr>
        </p:nvSpPr>
        <p:spPr>
          <a:xfrm>
            <a:off x="1066800" y="5467546"/>
            <a:ext cx="3849687" cy="220603"/>
          </a:xfrm>
        </p:spPr>
        <p:txBody>
          <a:bodyPr>
            <a:noAutofit/>
          </a:bodyPr>
          <a:lstStyle>
            <a:lvl1pPr>
              <a:defRPr sz="1000" b="0" i="0">
                <a:solidFill>
                  <a:schemeClr val="tx2"/>
                </a:solidFill>
                <a:latin typeface="Aptos" panose="020B0004020202020204" pitchFamily="34" charset="0"/>
              </a:defRPr>
            </a:lvl1pPr>
          </a:lstStyle>
          <a:p>
            <a:pPr lvl="0"/>
            <a:fld id="{48329FBA-FF31-CA4C-B3BE-4707786ED081}" type="datetime3">
              <a:rPr lang="en-ZA" smtClean="0"/>
              <a:t>7 March 2025</a:t>
            </a:fld>
            <a:endParaRPr lang="en-GB"/>
          </a:p>
        </p:txBody>
      </p:sp>
      <p:sp>
        <p:nvSpPr>
          <p:cNvPr id="2" name="Text Placeholder 10">
            <a:extLst>
              <a:ext uri="{FF2B5EF4-FFF2-40B4-BE49-F238E27FC236}">
                <a16:creationId xmlns:a16="http://schemas.microsoft.com/office/drawing/2014/main" id="{3CF84F4B-86FC-C9DB-4313-91EECAEB84A0}"/>
              </a:ext>
            </a:extLst>
          </p:cNvPr>
          <p:cNvSpPr>
            <a:spLocks noGrp="1"/>
          </p:cNvSpPr>
          <p:nvPr>
            <p:ph type="body" sz="quarter" idx="12" hasCustomPrompt="1"/>
          </p:nvPr>
        </p:nvSpPr>
        <p:spPr>
          <a:xfrm>
            <a:off x="1207471" y="4557893"/>
            <a:ext cx="840404" cy="201117"/>
          </a:xfrm>
        </p:spPr>
        <p:txBody>
          <a:bodyPr>
            <a:noAutofit/>
          </a:bodyPr>
          <a:lstStyle>
            <a:lvl1pPr>
              <a:defRPr sz="1000" b="0" i="0">
                <a:solidFill>
                  <a:schemeClr val="accent2"/>
                </a:solidFill>
                <a:latin typeface="Aptos" panose="020B0004020202020204" pitchFamily="34" charset="0"/>
              </a:defRPr>
            </a:lvl1pPr>
          </a:lstStyle>
          <a:p>
            <a:pPr lvl="0"/>
            <a:r>
              <a:rPr lang="en-GB"/>
              <a:t>Prepared For</a:t>
            </a:r>
          </a:p>
        </p:txBody>
      </p:sp>
      <p:sp>
        <p:nvSpPr>
          <p:cNvPr id="3" name="Text Placeholder 10">
            <a:extLst>
              <a:ext uri="{FF2B5EF4-FFF2-40B4-BE49-F238E27FC236}">
                <a16:creationId xmlns:a16="http://schemas.microsoft.com/office/drawing/2014/main" id="{C97EEAB8-64F5-9A3B-CD4B-B583FDFCDB28}"/>
              </a:ext>
            </a:extLst>
          </p:cNvPr>
          <p:cNvSpPr>
            <a:spLocks noGrp="1"/>
          </p:cNvSpPr>
          <p:nvPr>
            <p:ph type="body" sz="quarter" idx="13" hasCustomPrompt="1"/>
          </p:nvPr>
        </p:nvSpPr>
        <p:spPr>
          <a:xfrm>
            <a:off x="1207471" y="4818243"/>
            <a:ext cx="840404" cy="201117"/>
          </a:xfrm>
        </p:spPr>
        <p:txBody>
          <a:bodyPr>
            <a:noAutofit/>
          </a:bodyPr>
          <a:lstStyle>
            <a:lvl1pPr>
              <a:defRPr sz="1000" b="0" i="0">
                <a:solidFill>
                  <a:schemeClr val="accent2"/>
                </a:solidFill>
                <a:latin typeface="Aptos" panose="020B0004020202020204" pitchFamily="34" charset="0"/>
              </a:defRPr>
            </a:lvl1pPr>
          </a:lstStyle>
          <a:p>
            <a:pPr lvl="0"/>
            <a:r>
              <a:rPr lang="en-GB"/>
              <a:t>Prepared By</a:t>
            </a:r>
          </a:p>
        </p:txBody>
      </p:sp>
    </p:spTree>
    <p:extLst>
      <p:ext uri="{BB962C8B-B14F-4D97-AF65-F5344CB8AC3E}">
        <p14:creationId xmlns:p14="http://schemas.microsoft.com/office/powerpoint/2010/main" val="689902987"/>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Divider - Image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19EA51-2297-19CD-E23B-1BA04DD0E4E8}"/>
              </a:ext>
            </a:extLst>
          </p:cNvPr>
          <p:cNvPicPr>
            <a:picLocks noChangeAspect="1"/>
          </p:cNvPicPr>
          <p:nvPr userDrawn="1"/>
        </p:nvPicPr>
        <p:blipFill>
          <a:blip r:embed="rId3"/>
          <a:srcRect l="17895"/>
          <a:stretch/>
        </p:blipFill>
        <p:spPr>
          <a:xfrm>
            <a:off x="0" y="3201"/>
            <a:ext cx="8975880" cy="6858000"/>
          </a:xfrm>
          <a:prstGeom prst="rect">
            <a:avLst/>
          </a:prstGeom>
        </p:spPr>
      </p:pic>
      <p:sp>
        <p:nvSpPr>
          <p:cNvPr id="8" name="Freeform 7">
            <a:extLst>
              <a:ext uri="{FF2B5EF4-FFF2-40B4-BE49-F238E27FC236}">
                <a16:creationId xmlns:a16="http://schemas.microsoft.com/office/drawing/2014/main" id="{4551BA01-4C5F-69D9-7460-3FE639DE7E4A}"/>
              </a:ext>
            </a:extLst>
          </p:cNvPr>
          <p:cNvSpPr/>
          <p:nvPr userDrawn="1"/>
        </p:nvSpPr>
        <p:spPr>
          <a:xfrm>
            <a:off x="6096000" y="0"/>
            <a:ext cx="6095999" cy="6858000"/>
          </a:xfrm>
          <a:custGeom>
            <a:avLst/>
            <a:gdLst>
              <a:gd name="connsiteX0" fmla="*/ 0 w 6095999"/>
              <a:gd name="connsiteY0" fmla="*/ 0 h 6858000"/>
              <a:gd name="connsiteX1" fmla="*/ 6095999 w 6095999"/>
              <a:gd name="connsiteY1" fmla="*/ 0 h 6858000"/>
              <a:gd name="connsiteX2" fmla="*/ 6095999 w 6095999"/>
              <a:gd name="connsiteY2" fmla="*/ 6858000 h 6858000"/>
              <a:gd name="connsiteX3" fmla="*/ 2894213 w 6095999"/>
              <a:gd name="connsiteY3" fmla="*/ 6858000 h 6858000"/>
              <a:gd name="connsiteX4" fmla="*/ 0 w 6095999"/>
              <a:gd name="connsiteY4" fmla="*/ 4576969 h 6858000"/>
              <a:gd name="connsiteX5" fmla="*/ 0 w 609599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5999" h="6858000">
                <a:moveTo>
                  <a:pt x="0" y="0"/>
                </a:moveTo>
                <a:lnTo>
                  <a:pt x="6095999" y="0"/>
                </a:lnTo>
                <a:lnTo>
                  <a:pt x="6095999" y="6858000"/>
                </a:lnTo>
                <a:lnTo>
                  <a:pt x="2894213" y="6858000"/>
                </a:lnTo>
                <a:lnTo>
                  <a:pt x="0" y="4576969"/>
                </a:lnTo>
                <a:lnTo>
                  <a:pt x="0" y="0"/>
                </a:lnTo>
                <a:close/>
              </a:path>
            </a:pathLst>
          </a:custGeom>
          <a:solidFill>
            <a:schemeClr val="bg1"/>
          </a:solidFill>
          <a:ln>
            <a:noFill/>
          </a:ln>
          <a:effectLst>
            <a:outerShdw blurRad="508000" dir="5400000" algn="tr"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25C61C49-879E-5454-380B-731B98BC877E}"/>
              </a:ext>
            </a:extLst>
          </p:cNvPr>
          <p:cNvSpPr>
            <a:spLocks noGrp="1"/>
          </p:cNvSpPr>
          <p:nvPr>
            <p:ph type="title"/>
          </p:nvPr>
        </p:nvSpPr>
        <p:spPr>
          <a:xfrm>
            <a:off x="6816711" y="1472503"/>
            <a:ext cx="4824426" cy="2595498"/>
          </a:xfrm>
          <a:prstGeom prst="rect">
            <a:avLst/>
          </a:prstGeom>
        </p:spPr>
        <p:txBody>
          <a:bodyPr anchor="b">
            <a:noAutofit/>
          </a:bodyPr>
          <a:lstStyle>
            <a:lvl1pPr>
              <a:defRPr sz="3600"/>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C3853636-E51C-6B30-C112-8C58B6BBC22C}"/>
              </a:ext>
            </a:extLst>
          </p:cNvPr>
          <p:cNvSpPr>
            <a:spLocks noGrp="1"/>
          </p:cNvSpPr>
          <p:nvPr>
            <p:ph type="body" idx="1" hasCustomPrompt="1"/>
          </p:nvPr>
        </p:nvSpPr>
        <p:spPr>
          <a:xfrm>
            <a:off x="6816711" y="4396866"/>
            <a:ext cx="4824426" cy="745405"/>
          </a:xfrm>
          <a:prstGeom prst="rect">
            <a:avLst/>
          </a:prstGeom>
        </p:spPr>
        <p:txBody>
          <a:bodyPr>
            <a:noAutofit/>
          </a:bodyPr>
          <a:lstStyle>
            <a:lvl1pPr marL="0" indent="0">
              <a:buNone/>
              <a:defRPr sz="1300" b="1" cap="all" spc="100" baseline="0">
                <a:solidFill>
                  <a:schemeClr val="accent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pic>
        <p:nvPicPr>
          <p:cNvPr id="19" name="Graphic 18">
            <a:extLst>
              <a:ext uri="{FF2B5EF4-FFF2-40B4-BE49-F238E27FC236}">
                <a16:creationId xmlns:a16="http://schemas.microsoft.com/office/drawing/2014/main" id="{FCFFA355-2F0A-329D-3DCA-AC03F2AE8E66}"/>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452793" y="928596"/>
            <a:ext cx="2188344" cy="348146"/>
          </a:xfrm>
          <a:prstGeom prst="rect">
            <a:avLst/>
          </a:prstGeom>
        </p:spPr>
      </p:pic>
    </p:spTree>
    <p:extLst>
      <p:ext uri="{BB962C8B-B14F-4D97-AF65-F5344CB8AC3E}">
        <p14:creationId xmlns:p14="http://schemas.microsoft.com/office/powerpoint/2010/main" val="97535557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Divider - Image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483244-04ED-6BF2-7B4C-4E89CE44C195}"/>
              </a:ext>
            </a:extLst>
          </p:cNvPr>
          <p:cNvPicPr>
            <a:picLocks noChangeAspect="1"/>
          </p:cNvPicPr>
          <p:nvPr userDrawn="1"/>
        </p:nvPicPr>
        <p:blipFill>
          <a:blip r:embed="rId3"/>
          <a:srcRect l="8960"/>
          <a:stretch/>
        </p:blipFill>
        <p:spPr>
          <a:xfrm>
            <a:off x="0" y="0"/>
            <a:ext cx="9363004" cy="6858000"/>
          </a:xfrm>
          <a:prstGeom prst="rect">
            <a:avLst/>
          </a:prstGeom>
        </p:spPr>
      </p:pic>
      <p:sp>
        <p:nvSpPr>
          <p:cNvPr id="8" name="Freeform 7">
            <a:extLst>
              <a:ext uri="{FF2B5EF4-FFF2-40B4-BE49-F238E27FC236}">
                <a16:creationId xmlns:a16="http://schemas.microsoft.com/office/drawing/2014/main" id="{4551BA01-4C5F-69D9-7460-3FE639DE7E4A}"/>
              </a:ext>
            </a:extLst>
          </p:cNvPr>
          <p:cNvSpPr/>
          <p:nvPr userDrawn="1"/>
        </p:nvSpPr>
        <p:spPr>
          <a:xfrm>
            <a:off x="6096000" y="0"/>
            <a:ext cx="6095999" cy="6858000"/>
          </a:xfrm>
          <a:custGeom>
            <a:avLst/>
            <a:gdLst>
              <a:gd name="connsiteX0" fmla="*/ 0 w 6095999"/>
              <a:gd name="connsiteY0" fmla="*/ 0 h 6858000"/>
              <a:gd name="connsiteX1" fmla="*/ 6095999 w 6095999"/>
              <a:gd name="connsiteY1" fmla="*/ 0 h 6858000"/>
              <a:gd name="connsiteX2" fmla="*/ 6095999 w 6095999"/>
              <a:gd name="connsiteY2" fmla="*/ 6858000 h 6858000"/>
              <a:gd name="connsiteX3" fmla="*/ 2894213 w 6095999"/>
              <a:gd name="connsiteY3" fmla="*/ 6858000 h 6858000"/>
              <a:gd name="connsiteX4" fmla="*/ 0 w 6095999"/>
              <a:gd name="connsiteY4" fmla="*/ 4576969 h 6858000"/>
              <a:gd name="connsiteX5" fmla="*/ 0 w 609599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5999" h="6858000">
                <a:moveTo>
                  <a:pt x="0" y="0"/>
                </a:moveTo>
                <a:lnTo>
                  <a:pt x="6095999" y="0"/>
                </a:lnTo>
                <a:lnTo>
                  <a:pt x="6095999" y="6858000"/>
                </a:lnTo>
                <a:lnTo>
                  <a:pt x="2894213" y="6858000"/>
                </a:lnTo>
                <a:lnTo>
                  <a:pt x="0" y="4576969"/>
                </a:lnTo>
                <a:lnTo>
                  <a:pt x="0" y="0"/>
                </a:lnTo>
                <a:close/>
              </a:path>
            </a:pathLst>
          </a:custGeom>
          <a:solidFill>
            <a:schemeClr val="bg1"/>
          </a:solidFill>
          <a:ln>
            <a:noFill/>
          </a:ln>
          <a:effectLst>
            <a:outerShdw blurRad="508000" dir="5400000" algn="tr"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25C61C49-879E-5454-380B-731B98BC877E}"/>
              </a:ext>
            </a:extLst>
          </p:cNvPr>
          <p:cNvSpPr>
            <a:spLocks noGrp="1"/>
          </p:cNvSpPr>
          <p:nvPr>
            <p:ph type="title"/>
          </p:nvPr>
        </p:nvSpPr>
        <p:spPr>
          <a:xfrm>
            <a:off x="6816711" y="1472503"/>
            <a:ext cx="4824426" cy="2595498"/>
          </a:xfrm>
          <a:prstGeom prst="rect">
            <a:avLst/>
          </a:prstGeom>
        </p:spPr>
        <p:txBody>
          <a:bodyPr anchor="b">
            <a:noAutofit/>
          </a:bodyPr>
          <a:lstStyle>
            <a:lvl1pPr>
              <a:defRPr sz="36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3853636-E51C-6B30-C112-8C58B6BBC22C}"/>
              </a:ext>
            </a:extLst>
          </p:cNvPr>
          <p:cNvSpPr>
            <a:spLocks noGrp="1"/>
          </p:cNvSpPr>
          <p:nvPr>
            <p:ph type="body" idx="1" hasCustomPrompt="1"/>
          </p:nvPr>
        </p:nvSpPr>
        <p:spPr>
          <a:xfrm>
            <a:off x="6816711" y="4396866"/>
            <a:ext cx="4824426" cy="745405"/>
          </a:xfrm>
          <a:prstGeom prst="rect">
            <a:avLst/>
          </a:prstGeom>
        </p:spPr>
        <p:txBody>
          <a:bodyPr>
            <a:noAutofit/>
          </a:bodyPr>
          <a:lstStyle>
            <a:lvl1pPr marL="0" indent="0">
              <a:buNone/>
              <a:defRPr sz="1300" b="1" cap="all" spc="100" baseline="0">
                <a:solidFill>
                  <a:schemeClr val="accent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CLICK TO EDIT MASTER TEXT STYLES</a:t>
            </a:r>
          </a:p>
        </p:txBody>
      </p:sp>
      <p:pic>
        <p:nvPicPr>
          <p:cNvPr id="19" name="Graphic 18">
            <a:extLst>
              <a:ext uri="{FF2B5EF4-FFF2-40B4-BE49-F238E27FC236}">
                <a16:creationId xmlns:a16="http://schemas.microsoft.com/office/drawing/2014/main" id="{FCFFA355-2F0A-329D-3DCA-AC03F2AE8E66}"/>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452793" y="928596"/>
            <a:ext cx="2188344" cy="348146"/>
          </a:xfrm>
          <a:prstGeom prst="rect">
            <a:avLst/>
          </a:prstGeom>
        </p:spPr>
      </p:pic>
    </p:spTree>
    <p:extLst>
      <p:ext uri="{BB962C8B-B14F-4D97-AF65-F5344CB8AC3E}">
        <p14:creationId xmlns:p14="http://schemas.microsoft.com/office/powerpoint/2010/main" val="21920210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_Divider - Image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BEE8B4-2856-AE97-DA4A-1FDD0136F913}"/>
              </a:ext>
            </a:extLst>
          </p:cNvPr>
          <p:cNvPicPr>
            <a:picLocks noChangeAspect="1"/>
          </p:cNvPicPr>
          <p:nvPr userDrawn="1"/>
        </p:nvPicPr>
        <p:blipFill>
          <a:blip r:embed="rId3"/>
          <a:srcRect l="10383"/>
          <a:stretch/>
        </p:blipFill>
        <p:spPr>
          <a:xfrm>
            <a:off x="0" y="-2609"/>
            <a:ext cx="9220200" cy="6860609"/>
          </a:xfrm>
          <a:prstGeom prst="rect">
            <a:avLst/>
          </a:prstGeom>
        </p:spPr>
      </p:pic>
      <p:sp>
        <p:nvSpPr>
          <p:cNvPr id="8" name="Freeform 7">
            <a:extLst>
              <a:ext uri="{FF2B5EF4-FFF2-40B4-BE49-F238E27FC236}">
                <a16:creationId xmlns:a16="http://schemas.microsoft.com/office/drawing/2014/main" id="{4551BA01-4C5F-69D9-7460-3FE639DE7E4A}"/>
              </a:ext>
            </a:extLst>
          </p:cNvPr>
          <p:cNvSpPr/>
          <p:nvPr userDrawn="1"/>
        </p:nvSpPr>
        <p:spPr>
          <a:xfrm>
            <a:off x="6096000" y="0"/>
            <a:ext cx="6095999" cy="6858000"/>
          </a:xfrm>
          <a:custGeom>
            <a:avLst/>
            <a:gdLst>
              <a:gd name="connsiteX0" fmla="*/ 0 w 6095999"/>
              <a:gd name="connsiteY0" fmla="*/ 0 h 6858000"/>
              <a:gd name="connsiteX1" fmla="*/ 6095999 w 6095999"/>
              <a:gd name="connsiteY1" fmla="*/ 0 h 6858000"/>
              <a:gd name="connsiteX2" fmla="*/ 6095999 w 6095999"/>
              <a:gd name="connsiteY2" fmla="*/ 6858000 h 6858000"/>
              <a:gd name="connsiteX3" fmla="*/ 2894213 w 6095999"/>
              <a:gd name="connsiteY3" fmla="*/ 6858000 h 6858000"/>
              <a:gd name="connsiteX4" fmla="*/ 0 w 6095999"/>
              <a:gd name="connsiteY4" fmla="*/ 4576969 h 6858000"/>
              <a:gd name="connsiteX5" fmla="*/ 0 w 609599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5999" h="6858000">
                <a:moveTo>
                  <a:pt x="0" y="0"/>
                </a:moveTo>
                <a:lnTo>
                  <a:pt x="6095999" y="0"/>
                </a:lnTo>
                <a:lnTo>
                  <a:pt x="6095999" y="6858000"/>
                </a:lnTo>
                <a:lnTo>
                  <a:pt x="2894213" y="6858000"/>
                </a:lnTo>
                <a:lnTo>
                  <a:pt x="0" y="4576969"/>
                </a:lnTo>
                <a:lnTo>
                  <a:pt x="0" y="0"/>
                </a:lnTo>
                <a:close/>
              </a:path>
            </a:pathLst>
          </a:custGeom>
          <a:solidFill>
            <a:schemeClr val="bg1"/>
          </a:solidFill>
          <a:ln>
            <a:noFill/>
          </a:ln>
          <a:effectLst>
            <a:outerShdw blurRad="508000" dir="5400000" algn="tr"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25C61C49-879E-5454-380B-731B98BC877E}"/>
              </a:ext>
            </a:extLst>
          </p:cNvPr>
          <p:cNvSpPr>
            <a:spLocks noGrp="1"/>
          </p:cNvSpPr>
          <p:nvPr>
            <p:ph type="title"/>
          </p:nvPr>
        </p:nvSpPr>
        <p:spPr>
          <a:xfrm>
            <a:off x="6816711" y="1472503"/>
            <a:ext cx="4824426" cy="2595498"/>
          </a:xfrm>
          <a:prstGeom prst="rect">
            <a:avLst/>
          </a:prstGeom>
        </p:spPr>
        <p:txBody>
          <a:bodyPr anchor="b">
            <a:normAutofit/>
          </a:bodyPr>
          <a:lstStyle>
            <a:lvl1pPr>
              <a:defRPr sz="3600"/>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C3853636-E51C-6B30-C112-8C58B6BBC22C}"/>
              </a:ext>
            </a:extLst>
          </p:cNvPr>
          <p:cNvSpPr>
            <a:spLocks noGrp="1"/>
          </p:cNvSpPr>
          <p:nvPr>
            <p:ph type="body" idx="1" hasCustomPrompt="1"/>
          </p:nvPr>
        </p:nvSpPr>
        <p:spPr>
          <a:xfrm>
            <a:off x="6816711" y="4396866"/>
            <a:ext cx="4824426" cy="745405"/>
          </a:xfrm>
          <a:prstGeom prst="rect">
            <a:avLst/>
          </a:prstGeom>
        </p:spPr>
        <p:txBody>
          <a:bodyPr>
            <a:normAutofit/>
          </a:bodyPr>
          <a:lstStyle>
            <a:lvl1pPr marL="0" indent="0">
              <a:buNone/>
              <a:defRPr sz="1300" b="1" cap="all" spc="100" baseline="0">
                <a:solidFill>
                  <a:schemeClr val="accent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pic>
        <p:nvPicPr>
          <p:cNvPr id="19" name="Graphic 18">
            <a:extLst>
              <a:ext uri="{FF2B5EF4-FFF2-40B4-BE49-F238E27FC236}">
                <a16:creationId xmlns:a16="http://schemas.microsoft.com/office/drawing/2014/main" id="{FCFFA355-2F0A-329D-3DCA-AC03F2AE8E66}"/>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452793" y="928596"/>
            <a:ext cx="2188344" cy="348146"/>
          </a:xfrm>
          <a:prstGeom prst="rect">
            <a:avLst/>
          </a:prstGeom>
        </p:spPr>
      </p:pic>
    </p:spTree>
    <p:extLst>
      <p:ext uri="{BB962C8B-B14F-4D97-AF65-F5344CB8AC3E}">
        <p14:creationId xmlns:p14="http://schemas.microsoft.com/office/powerpoint/2010/main" val="65280000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5_Divider - Image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45C07A-7BE0-464A-0615-35845981C9A8}"/>
              </a:ext>
            </a:extLst>
          </p:cNvPr>
          <p:cNvPicPr>
            <a:picLocks noChangeAspect="1"/>
          </p:cNvPicPr>
          <p:nvPr userDrawn="1"/>
        </p:nvPicPr>
        <p:blipFill>
          <a:blip r:embed="rId3"/>
          <a:srcRect l="5169"/>
          <a:stretch/>
        </p:blipFill>
        <p:spPr>
          <a:xfrm>
            <a:off x="0" y="0"/>
            <a:ext cx="9752864" cy="6858000"/>
          </a:xfrm>
          <a:prstGeom prst="rect">
            <a:avLst/>
          </a:prstGeom>
        </p:spPr>
      </p:pic>
      <p:sp>
        <p:nvSpPr>
          <p:cNvPr id="8" name="Freeform 7">
            <a:extLst>
              <a:ext uri="{FF2B5EF4-FFF2-40B4-BE49-F238E27FC236}">
                <a16:creationId xmlns:a16="http://schemas.microsoft.com/office/drawing/2014/main" id="{4551BA01-4C5F-69D9-7460-3FE639DE7E4A}"/>
              </a:ext>
            </a:extLst>
          </p:cNvPr>
          <p:cNvSpPr/>
          <p:nvPr userDrawn="1"/>
        </p:nvSpPr>
        <p:spPr>
          <a:xfrm>
            <a:off x="6096000" y="0"/>
            <a:ext cx="6095999" cy="6858000"/>
          </a:xfrm>
          <a:custGeom>
            <a:avLst/>
            <a:gdLst>
              <a:gd name="connsiteX0" fmla="*/ 0 w 6095999"/>
              <a:gd name="connsiteY0" fmla="*/ 0 h 6858000"/>
              <a:gd name="connsiteX1" fmla="*/ 6095999 w 6095999"/>
              <a:gd name="connsiteY1" fmla="*/ 0 h 6858000"/>
              <a:gd name="connsiteX2" fmla="*/ 6095999 w 6095999"/>
              <a:gd name="connsiteY2" fmla="*/ 6858000 h 6858000"/>
              <a:gd name="connsiteX3" fmla="*/ 2894213 w 6095999"/>
              <a:gd name="connsiteY3" fmla="*/ 6858000 h 6858000"/>
              <a:gd name="connsiteX4" fmla="*/ 0 w 6095999"/>
              <a:gd name="connsiteY4" fmla="*/ 4576969 h 6858000"/>
              <a:gd name="connsiteX5" fmla="*/ 0 w 609599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5999" h="6858000">
                <a:moveTo>
                  <a:pt x="0" y="0"/>
                </a:moveTo>
                <a:lnTo>
                  <a:pt x="6095999" y="0"/>
                </a:lnTo>
                <a:lnTo>
                  <a:pt x="6095999" y="6858000"/>
                </a:lnTo>
                <a:lnTo>
                  <a:pt x="2894213" y="6858000"/>
                </a:lnTo>
                <a:lnTo>
                  <a:pt x="0" y="4576969"/>
                </a:lnTo>
                <a:lnTo>
                  <a:pt x="0" y="0"/>
                </a:lnTo>
                <a:close/>
              </a:path>
            </a:pathLst>
          </a:custGeom>
          <a:solidFill>
            <a:schemeClr val="bg1"/>
          </a:solidFill>
          <a:ln>
            <a:noFill/>
          </a:ln>
          <a:effectLst>
            <a:outerShdw blurRad="508000" dir="5400000" algn="tr"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25C61C49-879E-5454-380B-731B98BC877E}"/>
              </a:ext>
            </a:extLst>
          </p:cNvPr>
          <p:cNvSpPr>
            <a:spLocks noGrp="1"/>
          </p:cNvSpPr>
          <p:nvPr>
            <p:ph type="title"/>
          </p:nvPr>
        </p:nvSpPr>
        <p:spPr>
          <a:xfrm>
            <a:off x="6816711" y="1472503"/>
            <a:ext cx="4824426" cy="2595498"/>
          </a:xfrm>
          <a:prstGeom prst="rect">
            <a:avLst/>
          </a:prstGeom>
        </p:spPr>
        <p:txBody>
          <a:bodyPr anchor="b">
            <a:noAutofit/>
          </a:bodyPr>
          <a:lstStyle>
            <a:lvl1pPr>
              <a:defRPr sz="3600"/>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C3853636-E51C-6B30-C112-8C58B6BBC22C}"/>
              </a:ext>
            </a:extLst>
          </p:cNvPr>
          <p:cNvSpPr>
            <a:spLocks noGrp="1"/>
          </p:cNvSpPr>
          <p:nvPr>
            <p:ph type="body" idx="1" hasCustomPrompt="1"/>
          </p:nvPr>
        </p:nvSpPr>
        <p:spPr>
          <a:xfrm>
            <a:off x="6816711" y="4396866"/>
            <a:ext cx="4824426" cy="745405"/>
          </a:xfrm>
          <a:prstGeom prst="rect">
            <a:avLst/>
          </a:prstGeom>
        </p:spPr>
        <p:txBody>
          <a:bodyPr>
            <a:noAutofit/>
          </a:bodyPr>
          <a:lstStyle>
            <a:lvl1pPr marL="0" indent="0">
              <a:buNone/>
              <a:defRPr sz="1300" b="1" cap="all" spc="100" baseline="0">
                <a:solidFill>
                  <a:schemeClr val="accent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pic>
        <p:nvPicPr>
          <p:cNvPr id="19" name="Graphic 18">
            <a:extLst>
              <a:ext uri="{FF2B5EF4-FFF2-40B4-BE49-F238E27FC236}">
                <a16:creationId xmlns:a16="http://schemas.microsoft.com/office/drawing/2014/main" id="{FCFFA355-2F0A-329D-3DCA-AC03F2AE8E66}"/>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452793" y="928596"/>
            <a:ext cx="2188344" cy="348146"/>
          </a:xfrm>
          <a:prstGeom prst="rect">
            <a:avLst/>
          </a:prstGeom>
        </p:spPr>
      </p:pic>
    </p:spTree>
    <p:extLst>
      <p:ext uri="{BB962C8B-B14F-4D97-AF65-F5344CB8AC3E}">
        <p14:creationId xmlns:p14="http://schemas.microsoft.com/office/powerpoint/2010/main" val="21766702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6_Divider - Image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F868BD-1F04-4DCB-4E7D-E0FFC4D1EC73}"/>
              </a:ext>
            </a:extLst>
          </p:cNvPr>
          <p:cNvPicPr>
            <a:picLocks noChangeAspect="1"/>
          </p:cNvPicPr>
          <p:nvPr userDrawn="1"/>
        </p:nvPicPr>
        <p:blipFill>
          <a:blip r:embed="rId3"/>
          <a:srcRect l="12751"/>
          <a:stretch/>
        </p:blipFill>
        <p:spPr>
          <a:xfrm>
            <a:off x="-1" y="0"/>
            <a:ext cx="8973141" cy="6857999"/>
          </a:xfrm>
          <a:prstGeom prst="rect">
            <a:avLst/>
          </a:prstGeom>
        </p:spPr>
      </p:pic>
      <p:sp>
        <p:nvSpPr>
          <p:cNvPr id="8" name="Freeform 7">
            <a:extLst>
              <a:ext uri="{FF2B5EF4-FFF2-40B4-BE49-F238E27FC236}">
                <a16:creationId xmlns:a16="http://schemas.microsoft.com/office/drawing/2014/main" id="{4551BA01-4C5F-69D9-7460-3FE639DE7E4A}"/>
              </a:ext>
            </a:extLst>
          </p:cNvPr>
          <p:cNvSpPr/>
          <p:nvPr userDrawn="1"/>
        </p:nvSpPr>
        <p:spPr>
          <a:xfrm>
            <a:off x="6096000" y="0"/>
            <a:ext cx="6095999" cy="6858000"/>
          </a:xfrm>
          <a:custGeom>
            <a:avLst/>
            <a:gdLst>
              <a:gd name="connsiteX0" fmla="*/ 0 w 6095999"/>
              <a:gd name="connsiteY0" fmla="*/ 0 h 6858000"/>
              <a:gd name="connsiteX1" fmla="*/ 6095999 w 6095999"/>
              <a:gd name="connsiteY1" fmla="*/ 0 h 6858000"/>
              <a:gd name="connsiteX2" fmla="*/ 6095999 w 6095999"/>
              <a:gd name="connsiteY2" fmla="*/ 6858000 h 6858000"/>
              <a:gd name="connsiteX3" fmla="*/ 2894213 w 6095999"/>
              <a:gd name="connsiteY3" fmla="*/ 6858000 h 6858000"/>
              <a:gd name="connsiteX4" fmla="*/ 0 w 6095999"/>
              <a:gd name="connsiteY4" fmla="*/ 4576969 h 6858000"/>
              <a:gd name="connsiteX5" fmla="*/ 0 w 609599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5999" h="6858000">
                <a:moveTo>
                  <a:pt x="0" y="0"/>
                </a:moveTo>
                <a:lnTo>
                  <a:pt x="6095999" y="0"/>
                </a:lnTo>
                <a:lnTo>
                  <a:pt x="6095999" y="6858000"/>
                </a:lnTo>
                <a:lnTo>
                  <a:pt x="2894213" y="6858000"/>
                </a:lnTo>
                <a:lnTo>
                  <a:pt x="0" y="4576969"/>
                </a:lnTo>
                <a:lnTo>
                  <a:pt x="0" y="0"/>
                </a:lnTo>
                <a:close/>
              </a:path>
            </a:pathLst>
          </a:custGeom>
          <a:solidFill>
            <a:schemeClr val="bg1"/>
          </a:solidFill>
          <a:ln>
            <a:noFill/>
          </a:ln>
          <a:effectLst>
            <a:outerShdw blurRad="508000" dir="5400000" algn="tr"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25C61C49-879E-5454-380B-731B98BC877E}"/>
              </a:ext>
            </a:extLst>
          </p:cNvPr>
          <p:cNvSpPr>
            <a:spLocks noGrp="1"/>
          </p:cNvSpPr>
          <p:nvPr>
            <p:ph type="title"/>
          </p:nvPr>
        </p:nvSpPr>
        <p:spPr>
          <a:xfrm>
            <a:off x="6816711" y="1472503"/>
            <a:ext cx="4824426" cy="2595498"/>
          </a:xfrm>
          <a:prstGeom prst="rect">
            <a:avLst/>
          </a:prstGeom>
        </p:spPr>
        <p:txBody>
          <a:bodyPr anchor="b">
            <a:noAutofit/>
          </a:bodyPr>
          <a:lstStyle>
            <a:lvl1pPr>
              <a:defRPr sz="3600"/>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C3853636-E51C-6B30-C112-8C58B6BBC22C}"/>
              </a:ext>
            </a:extLst>
          </p:cNvPr>
          <p:cNvSpPr>
            <a:spLocks noGrp="1"/>
          </p:cNvSpPr>
          <p:nvPr>
            <p:ph type="body" idx="1" hasCustomPrompt="1"/>
          </p:nvPr>
        </p:nvSpPr>
        <p:spPr>
          <a:xfrm>
            <a:off x="6816711" y="4396866"/>
            <a:ext cx="4824426" cy="745405"/>
          </a:xfrm>
          <a:prstGeom prst="rect">
            <a:avLst/>
          </a:prstGeom>
        </p:spPr>
        <p:txBody>
          <a:bodyPr>
            <a:noAutofit/>
          </a:bodyPr>
          <a:lstStyle>
            <a:lvl1pPr marL="0" indent="0">
              <a:buNone/>
              <a:defRPr sz="1300" b="1" cap="all" spc="100" baseline="0">
                <a:solidFill>
                  <a:schemeClr val="accent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pic>
        <p:nvPicPr>
          <p:cNvPr id="19" name="Graphic 18">
            <a:extLst>
              <a:ext uri="{FF2B5EF4-FFF2-40B4-BE49-F238E27FC236}">
                <a16:creationId xmlns:a16="http://schemas.microsoft.com/office/drawing/2014/main" id="{FCFFA355-2F0A-329D-3DCA-AC03F2AE8E66}"/>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452793" y="928596"/>
            <a:ext cx="2188344" cy="348146"/>
          </a:xfrm>
          <a:prstGeom prst="rect">
            <a:avLst/>
          </a:prstGeom>
        </p:spPr>
      </p:pic>
    </p:spTree>
    <p:extLst>
      <p:ext uri="{BB962C8B-B14F-4D97-AF65-F5344CB8AC3E}">
        <p14:creationId xmlns:p14="http://schemas.microsoft.com/office/powerpoint/2010/main" val="23578855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7_Divider - Image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FC19FD-5639-3026-3283-BD1DD3D9B5FD}"/>
              </a:ext>
            </a:extLst>
          </p:cNvPr>
          <p:cNvPicPr>
            <a:picLocks noChangeAspect="1"/>
          </p:cNvPicPr>
          <p:nvPr userDrawn="1"/>
        </p:nvPicPr>
        <p:blipFill>
          <a:blip r:embed="rId3"/>
          <a:srcRect l="10455"/>
          <a:stretch/>
        </p:blipFill>
        <p:spPr>
          <a:xfrm>
            <a:off x="0" y="-9644"/>
            <a:ext cx="9228924" cy="6867644"/>
          </a:xfrm>
          <a:prstGeom prst="rect">
            <a:avLst/>
          </a:prstGeom>
        </p:spPr>
      </p:pic>
      <p:sp>
        <p:nvSpPr>
          <p:cNvPr id="8" name="Freeform 7">
            <a:extLst>
              <a:ext uri="{FF2B5EF4-FFF2-40B4-BE49-F238E27FC236}">
                <a16:creationId xmlns:a16="http://schemas.microsoft.com/office/drawing/2014/main" id="{4551BA01-4C5F-69D9-7460-3FE639DE7E4A}"/>
              </a:ext>
            </a:extLst>
          </p:cNvPr>
          <p:cNvSpPr/>
          <p:nvPr userDrawn="1"/>
        </p:nvSpPr>
        <p:spPr>
          <a:xfrm>
            <a:off x="6096000" y="0"/>
            <a:ext cx="6095999" cy="6858000"/>
          </a:xfrm>
          <a:custGeom>
            <a:avLst/>
            <a:gdLst>
              <a:gd name="connsiteX0" fmla="*/ 0 w 6095999"/>
              <a:gd name="connsiteY0" fmla="*/ 0 h 6858000"/>
              <a:gd name="connsiteX1" fmla="*/ 6095999 w 6095999"/>
              <a:gd name="connsiteY1" fmla="*/ 0 h 6858000"/>
              <a:gd name="connsiteX2" fmla="*/ 6095999 w 6095999"/>
              <a:gd name="connsiteY2" fmla="*/ 6858000 h 6858000"/>
              <a:gd name="connsiteX3" fmla="*/ 2894213 w 6095999"/>
              <a:gd name="connsiteY3" fmla="*/ 6858000 h 6858000"/>
              <a:gd name="connsiteX4" fmla="*/ 0 w 6095999"/>
              <a:gd name="connsiteY4" fmla="*/ 4576969 h 6858000"/>
              <a:gd name="connsiteX5" fmla="*/ 0 w 609599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5999" h="6858000">
                <a:moveTo>
                  <a:pt x="0" y="0"/>
                </a:moveTo>
                <a:lnTo>
                  <a:pt x="6095999" y="0"/>
                </a:lnTo>
                <a:lnTo>
                  <a:pt x="6095999" y="6858000"/>
                </a:lnTo>
                <a:lnTo>
                  <a:pt x="2894213" y="6858000"/>
                </a:lnTo>
                <a:lnTo>
                  <a:pt x="0" y="4576969"/>
                </a:lnTo>
                <a:lnTo>
                  <a:pt x="0" y="0"/>
                </a:lnTo>
                <a:close/>
              </a:path>
            </a:pathLst>
          </a:custGeom>
          <a:solidFill>
            <a:schemeClr val="bg1"/>
          </a:solidFill>
          <a:ln>
            <a:noFill/>
          </a:ln>
          <a:effectLst>
            <a:outerShdw blurRad="508000" dir="5400000" algn="tr"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25C61C49-879E-5454-380B-731B98BC877E}"/>
              </a:ext>
            </a:extLst>
          </p:cNvPr>
          <p:cNvSpPr>
            <a:spLocks noGrp="1"/>
          </p:cNvSpPr>
          <p:nvPr>
            <p:ph type="title"/>
          </p:nvPr>
        </p:nvSpPr>
        <p:spPr>
          <a:xfrm>
            <a:off x="6816711" y="1472503"/>
            <a:ext cx="4824426" cy="2595498"/>
          </a:xfrm>
          <a:prstGeom prst="rect">
            <a:avLst/>
          </a:prstGeom>
        </p:spPr>
        <p:txBody>
          <a:bodyPr anchor="b">
            <a:noAutofit/>
          </a:bodyPr>
          <a:lstStyle>
            <a:lvl1pPr>
              <a:defRPr sz="3600"/>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C3853636-E51C-6B30-C112-8C58B6BBC22C}"/>
              </a:ext>
            </a:extLst>
          </p:cNvPr>
          <p:cNvSpPr>
            <a:spLocks noGrp="1"/>
          </p:cNvSpPr>
          <p:nvPr>
            <p:ph type="body" idx="1" hasCustomPrompt="1"/>
          </p:nvPr>
        </p:nvSpPr>
        <p:spPr>
          <a:xfrm>
            <a:off x="6816711" y="4396866"/>
            <a:ext cx="4824426" cy="745405"/>
          </a:xfrm>
          <a:prstGeom prst="rect">
            <a:avLst/>
          </a:prstGeom>
        </p:spPr>
        <p:txBody>
          <a:bodyPr>
            <a:noAutofit/>
          </a:bodyPr>
          <a:lstStyle>
            <a:lvl1pPr marL="0" indent="0">
              <a:buNone/>
              <a:defRPr sz="1300" b="1" cap="all" spc="100" baseline="0">
                <a:solidFill>
                  <a:schemeClr val="accent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pic>
        <p:nvPicPr>
          <p:cNvPr id="19" name="Graphic 18">
            <a:extLst>
              <a:ext uri="{FF2B5EF4-FFF2-40B4-BE49-F238E27FC236}">
                <a16:creationId xmlns:a16="http://schemas.microsoft.com/office/drawing/2014/main" id="{FCFFA355-2F0A-329D-3DCA-AC03F2AE8E66}"/>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452793" y="928596"/>
            <a:ext cx="2188344" cy="348146"/>
          </a:xfrm>
          <a:prstGeom prst="rect">
            <a:avLst/>
          </a:prstGeom>
        </p:spPr>
      </p:pic>
    </p:spTree>
    <p:extLst>
      <p:ext uri="{BB962C8B-B14F-4D97-AF65-F5344CB8AC3E}">
        <p14:creationId xmlns:p14="http://schemas.microsoft.com/office/powerpoint/2010/main" val="189575778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8_Divider - Image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D00173F-2154-AA71-4494-F424DF01B9EA}"/>
              </a:ext>
            </a:extLst>
          </p:cNvPr>
          <p:cNvPicPr>
            <a:picLocks noChangeAspect="1"/>
          </p:cNvPicPr>
          <p:nvPr userDrawn="1"/>
        </p:nvPicPr>
        <p:blipFill>
          <a:blip r:embed="rId3"/>
          <a:srcRect l="8551"/>
          <a:stretch/>
        </p:blipFill>
        <p:spPr>
          <a:xfrm>
            <a:off x="0" y="0"/>
            <a:ext cx="9398200" cy="6858000"/>
          </a:xfrm>
          <a:prstGeom prst="rect">
            <a:avLst/>
          </a:prstGeom>
        </p:spPr>
      </p:pic>
      <p:sp>
        <p:nvSpPr>
          <p:cNvPr id="8" name="Freeform 7">
            <a:extLst>
              <a:ext uri="{FF2B5EF4-FFF2-40B4-BE49-F238E27FC236}">
                <a16:creationId xmlns:a16="http://schemas.microsoft.com/office/drawing/2014/main" id="{4551BA01-4C5F-69D9-7460-3FE639DE7E4A}"/>
              </a:ext>
            </a:extLst>
          </p:cNvPr>
          <p:cNvSpPr/>
          <p:nvPr userDrawn="1"/>
        </p:nvSpPr>
        <p:spPr>
          <a:xfrm>
            <a:off x="6096000" y="0"/>
            <a:ext cx="6095999" cy="6858000"/>
          </a:xfrm>
          <a:custGeom>
            <a:avLst/>
            <a:gdLst>
              <a:gd name="connsiteX0" fmla="*/ 0 w 6095999"/>
              <a:gd name="connsiteY0" fmla="*/ 0 h 6858000"/>
              <a:gd name="connsiteX1" fmla="*/ 6095999 w 6095999"/>
              <a:gd name="connsiteY1" fmla="*/ 0 h 6858000"/>
              <a:gd name="connsiteX2" fmla="*/ 6095999 w 6095999"/>
              <a:gd name="connsiteY2" fmla="*/ 6858000 h 6858000"/>
              <a:gd name="connsiteX3" fmla="*/ 2894213 w 6095999"/>
              <a:gd name="connsiteY3" fmla="*/ 6858000 h 6858000"/>
              <a:gd name="connsiteX4" fmla="*/ 0 w 6095999"/>
              <a:gd name="connsiteY4" fmla="*/ 4576969 h 6858000"/>
              <a:gd name="connsiteX5" fmla="*/ 0 w 609599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5999" h="6858000">
                <a:moveTo>
                  <a:pt x="0" y="0"/>
                </a:moveTo>
                <a:lnTo>
                  <a:pt x="6095999" y="0"/>
                </a:lnTo>
                <a:lnTo>
                  <a:pt x="6095999" y="6858000"/>
                </a:lnTo>
                <a:lnTo>
                  <a:pt x="2894213" y="6858000"/>
                </a:lnTo>
                <a:lnTo>
                  <a:pt x="0" y="4576969"/>
                </a:lnTo>
                <a:lnTo>
                  <a:pt x="0" y="0"/>
                </a:lnTo>
                <a:close/>
              </a:path>
            </a:pathLst>
          </a:custGeom>
          <a:solidFill>
            <a:schemeClr val="bg1"/>
          </a:solidFill>
          <a:ln>
            <a:noFill/>
          </a:ln>
          <a:effectLst>
            <a:outerShdw blurRad="508000" dir="5400000" algn="tr"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25C61C49-879E-5454-380B-731B98BC877E}"/>
              </a:ext>
            </a:extLst>
          </p:cNvPr>
          <p:cNvSpPr>
            <a:spLocks noGrp="1"/>
          </p:cNvSpPr>
          <p:nvPr>
            <p:ph type="title"/>
          </p:nvPr>
        </p:nvSpPr>
        <p:spPr>
          <a:xfrm>
            <a:off x="6816711" y="1472503"/>
            <a:ext cx="4824426" cy="2595498"/>
          </a:xfrm>
          <a:prstGeom prst="rect">
            <a:avLst/>
          </a:prstGeom>
        </p:spPr>
        <p:txBody>
          <a:bodyPr anchor="b">
            <a:noAutofit/>
          </a:bodyPr>
          <a:lstStyle>
            <a:lvl1pPr>
              <a:defRPr sz="36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3853636-E51C-6B30-C112-8C58B6BBC22C}"/>
              </a:ext>
            </a:extLst>
          </p:cNvPr>
          <p:cNvSpPr>
            <a:spLocks noGrp="1"/>
          </p:cNvSpPr>
          <p:nvPr>
            <p:ph type="body" idx="1" hasCustomPrompt="1"/>
          </p:nvPr>
        </p:nvSpPr>
        <p:spPr>
          <a:xfrm>
            <a:off x="6816711" y="4396866"/>
            <a:ext cx="4824426" cy="745405"/>
          </a:xfrm>
          <a:prstGeom prst="rect">
            <a:avLst/>
          </a:prstGeom>
        </p:spPr>
        <p:txBody>
          <a:bodyPr>
            <a:noAutofit/>
          </a:bodyPr>
          <a:lstStyle>
            <a:lvl1pPr marL="0" indent="0">
              <a:buNone/>
              <a:defRPr sz="1300" b="1" cap="all" spc="100" baseline="0">
                <a:solidFill>
                  <a:schemeClr val="accent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CLICK TO EDIT MASTER TEXT STYLES</a:t>
            </a:r>
          </a:p>
        </p:txBody>
      </p:sp>
      <p:pic>
        <p:nvPicPr>
          <p:cNvPr id="19" name="Graphic 18">
            <a:extLst>
              <a:ext uri="{FF2B5EF4-FFF2-40B4-BE49-F238E27FC236}">
                <a16:creationId xmlns:a16="http://schemas.microsoft.com/office/drawing/2014/main" id="{FCFFA355-2F0A-329D-3DCA-AC03F2AE8E66}"/>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452793" y="928596"/>
            <a:ext cx="2188344" cy="348146"/>
          </a:xfrm>
          <a:prstGeom prst="rect">
            <a:avLst/>
          </a:prstGeom>
        </p:spPr>
      </p:pic>
    </p:spTree>
    <p:extLst>
      <p:ext uri="{BB962C8B-B14F-4D97-AF65-F5344CB8AC3E}">
        <p14:creationId xmlns:p14="http://schemas.microsoft.com/office/powerpoint/2010/main" val="27336034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9_Divider - Image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4B3B6C-CC8B-C43D-F1CF-3C1662CBD447}"/>
              </a:ext>
            </a:extLst>
          </p:cNvPr>
          <p:cNvPicPr>
            <a:picLocks noChangeAspect="1"/>
          </p:cNvPicPr>
          <p:nvPr userDrawn="1"/>
        </p:nvPicPr>
        <p:blipFill>
          <a:blip r:embed="rId3"/>
          <a:stretch>
            <a:fillRect/>
          </a:stretch>
        </p:blipFill>
        <p:spPr>
          <a:xfrm>
            <a:off x="0" y="0"/>
            <a:ext cx="10284492" cy="6858000"/>
          </a:xfrm>
          <a:prstGeom prst="rect">
            <a:avLst/>
          </a:prstGeom>
        </p:spPr>
      </p:pic>
      <p:sp>
        <p:nvSpPr>
          <p:cNvPr id="8" name="Freeform 7">
            <a:extLst>
              <a:ext uri="{FF2B5EF4-FFF2-40B4-BE49-F238E27FC236}">
                <a16:creationId xmlns:a16="http://schemas.microsoft.com/office/drawing/2014/main" id="{4551BA01-4C5F-69D9-7460-3FE639DE7E4A}"/>
              </a:ext>
            </a:extLst>
          </p:cNvPr>
          <p:cNvSpPr/>
          <p:nvPr userDrawn="1"/>
        </p:nvSpPr>
        <p:spPr>
          <a:xfrm>
            <a:off x="6096000" y="0"/>
            <a:ext cx="6095999" cy="6858000"/>
          </a:xfrm>
          <a:custGeom>
            <a:avLst/>
            <a:gdLst>
              <a:gd name="connsiteX0" fmla="*/ 0 w 6095999"/>
              <a:gd name="connsiteY0" fmla="*/ 0 h 6858000"/>
              <a:gd name="connsiteX1" fmla="*/ 6095999 w 6095999"/>
              <a:gd name="connsiteY1" fmla="*/ 0 h 6858000"/>
              <a:gd name="connsiteX2" fmla="*/ 6095999 w 6095999"/>
              <a:gd name="connsiteY2" fmla="*/ 6858000 h 6858000"/>
              <a:gd name="connsiteX3" fmla="*/ 2894213 w 6095999"/>
              <a:gd name="connsiteY3" fmla="*/ 6858000 h 6858000"/>
              <a:gd name="connsiteX4" fmla="*/ 0 w 6095999"/>
              <a:gd name="connsiteY4" fmla="*/ 4576969 h 6858000"/>
              <a:gd name="connsiteX5" fmla="*/ 0 w 609599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5999" h="6858000">
                <a:moveTo>
                  <a:pt x="0" y="0"/>
                </a:moveTo>
                <a:lnTo>
                  <a:pt x="6095999" y="0"/>
                </a:lnTo>
                <a:lnTo>
                  <a:pt x="6095999" y="6858000"/>
                </a:lnTo>
                <a:lnTo>
                  <a:pt x="2894213" y="6858000"/>
                </a:lnTo>
                <a:lnTo>
                  <a:pt x="0" y="4576969"/>
                </a:lnTo>
                <a:lnTo>
                  <a:pt x="0" y="0"/>
                </a:lnTo>
                <a:close/>
              </a:path>
            </a:pathLst>
          </a:custGeom>
          <a:solidFill>
            <a:schemeClr val="bg1"/>
          </a:solidFill>
          <a:ln>
            <a:noFill/>
          </a:ln>
          <a:effectLst>
            <a:outerShdw blurRad="508000" dir="5400000" algn="tr"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25C61C49-879E-5454-380B-731B98BC877E}"/>
              </a:ext>
            </a:extLst>
          </p:cNvPr>
          <p:cNvSpPr>
            <a:spLocks noGrp="1"/>
          </p:cNvSpPr>
          <p:nvPr>
            <p:ph type="title"/>
          </p:nvPr>
        </p:nvSpPr>
        <p:spPr>
          <a:xfrm>
            <a:off x="6816711" y="1472503"/>
            <a:ext cx="4824426" cy="2595498"/>
          </a:xfrm>
          <a:prstGeom prst="rect">
            <a:avLst/>
          </a:prstGeom>
        </p:spPr>
        <p:txBody>
          <a:bodyPr anchor="b">
            <a:noAutofit/>
          </a:bodyPr>
          <a:lstStyle>
            <a:lvl1pPr>
              <a:defRPr sz="36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3853636-E51C-6B30-C112-8C58B6BBC22C}"/>
              </a:ext>
            </a:extLst>
          </p:cNvPr>
          <p:cNvSpPr>
            <a:spLocks noGrp="1"/>
          </p:cNvSpPr>
          <p:nvPr>
            <p:ph type="body" idx="1" hasCustomPrompt="1"/>
          </p:nvPr>
        </p:nvSpPr>
        <p:spPr>
          <a:xfrm>
            <a:off x="6816711" y="4396866"/>
            <a:ext cx="4824426" cy="745405"/>
          </a:xfrm>
          <a:prstGeom prst="rect">
            <a:avLst/>
          </a:prstGeom>
        </p:spPr>
        <p:txBody>
          <a:bodyPr>
            <a:noAutofit/>
          </a:bodyPr>
          <a:lstStyle>
            <a:lvl1pPr marL="0" indent="0">
              <a:buNone/>
              <a:defRPr sz="1300" b="1" cap="all" spc="100" baseline="0">
                <a:solidFill>
                  <a:schemeClr val="accent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CLICK TO EDIT MASTER TEXT STYLES</a:t>
            </a:r>
          </a:p>
        </p:txBody>
      </p:sp>
      <p:pic>
        <p:nvPicPr>
          <p:cNvPr id="19" name="Graphic 18">
            <a:extLst>
              <a:ext uri="{FF2B5EF4-FFF2-40B4-BE49-F238E27FC236}">
                <a16:creationId xmlns:a16="http://schemas.microsoft.com/office/drawing/2014/main" id="{FCFFA355-2F0A-329D-3DCA-AC03F2AE8E66}"/>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452793" y="928596"/>
            <a:ext cx="2188344" cy="348146"/>
          </a:xfrm>
          <a:prstGeom prst="rect">
            <a:avLst/>
          </a:prstGeom>
        </p:spPr>
      </p:pic>
    </p:spTree>
    <p:extLst>
      <p:ext uri="{BB962C8B-B14F-4D97-AF65-F5344CB8AC3E}">
        <p14:creationId xmlns:p14="http://schemas.microsoft.com/office/powerpoint/2010/main" val="35195955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Quote with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49AD19-51CD-FE35-F2DA-D67CB1B1F9C8}"/>
              </a:ext>
            </a:extLst>
          </p:cNvPr>
          <p:cNvPicPr>
            <a:picLocks noChangeAspect="1"/>
          </p:cNvPicPr>
          <p:nvPr userDrawn="1"/>
        </p:nvPicPr>
        <p:blipFill>
          <a:blip r:embed="rId3"/>
          <a:srcRect l="20056"/>
          <a:stretch/>
        </p:blipFill>
        <p:spPr>
          <a:xfrm>
            <a:off x="0" y="0"/>
            <a:ext cx="8221774" cy="6857999"/>
          </a:xfrm>
          <a:prstGeom prst="rect">
            <a:avLst/>
          </a:prstGeom>
        </p:spPr>
      </p:pic>
      <p:sp>
        <p:nvSpPr>
          <p:cNvPr id="37" name="Freeform 36">
            <a:extLst>
              <a:ext uri="{FF2B5EF4-FFF2-40B4-BE49-F238E27FC236}">
                <a16:creationId xmlns:a16="http://schemas.microsoft.com/office/drawing/2014/main" id="{A1DCED00-2689-26E6-9B7C-ECC7B8AB301F}"/>
              </a:ext>
            </a:extLst>
          </p:cNvPr>
          <p:cNvSpPr/>
          <p:nvPr userDrawn="1"/>
        </p:nvSpPr>
        <p:spPr>
          <a:xfrm>
            <a:off x="4063290" y="0"/>
            <a:ext cx="8128709" cy="6858000"/>
          </a:xfrm>
          <a:custGeom>
            <a:avLst/>
            <a:gdLst>
              <a:gd name="connsiteX0" fmla="*/ 0 w 8128709"/>
              <a:gd name="connsiteY0" fmla="*/ 0 h 6858000"/>
              <a:gd name="connsiteX1" fmla="*/ 8128709 w 8128709"/>
              <a:gd name="connsiteY1" fmla="*/ 0 h 6858000"/>
              <a:gd name="connsiteX2" fmla="*/ 8128709 w 8128709"/>
              <a:gd name="connsiteY2" fmla="*/ 6858000 h 6858000"/>
              <a:gd name="connsiteX3" fmla="*/ 2172113 w 8128709"/>
              <a:gd name="connsiteY3" fmla="*/ 6858000 h 6858000"/>
              <a:gd name="connsiteX4" fmla="*/ 0 w 8128709"/>
              <a:gd name="connsiteY4" fmla="*/ 5146081 h 6858000"/>
              <a:gd name="connsiteX5" fmla="*/ 0 w 812870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709" h="6858000">
                <a:moveTo>
                  <a:pt x="0" y="0"/>
                </a:moveTo>
                <a:lnTo>
                  <a:pt x="8128709" y="0"/>
                </a:lnTo>
                <a:lnTo>
                  <a:pt x="8128709" y="6858000"/>
                </a:lnTo>
                <a:lnTo>
                  <a:pt x="2172113" y="6858000"/>
                </a:lnTo>
                <a:lnTo>
                  <a:pt x="0" y="5146081"/>
                </a:lnTo>
                <a:lnTo>
                  <a:pt x="0" y="0"/>
                </a:lnTo>
                <a:close/>
              </a:path>
            </a:pathLst>
          </a:custGeom>
          <a:solidFill>
            <a:schemeClr val="bg1"/>
          </a:solidFill>
          <a:ln>
            <a:noFill/>
          </a:ln>
          <a:effectLst>
            <a:outerShdw blurRad="508000" dir="5400000" algn="tr"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 name="Content Placeholder 2">
            <a:extLst>
              <a:ext uri="{FF2B5EF4-FFF2-40B4-BE49-F238E27FC236}">
                <a16:creationId xmlns:a16="http://schemas.microsoft.com/office/drawing/2014/main" id="{D55F2F60-AE37-F3A7-06BC-1BE8849F262C}"/>
              </a:ext>
            </a:extLst>
          </p:cNvPr>
          <p:cNvSpPr>
            <a:spLocks noGrp="1"/>
          </p:cNvSpPr>
          <p:nvPr>
            <p:ph idx="1"/>
          </p:nvPr>
        </p:nvSpPr>
        <p:spPr>
          <a:xfrm>
            <a:off x="5062950" y="1491459"/>
            <a:ext cx="6559900" cy="4435515"/>
          </a:xfrm>
          <a:prstGeom prst="rect">
            <a:avLst/>
          </a:prstGeom>
        </p:spPr>
        <p:txBody>
          <a:bodyPr anchor="t"/>
          <a:lstStyle>
            <a:lvl1pPr>
              <a:lnSpc>
                <a:spcPct val="90000"/>
              </a:lnSpc>
              <a:defRPr sz="3200">
                <a:solidFill>
                  <a:schemeClr val="accent2"/>
                </a:solidFill>
                <a:latin typeface="Georgia" panose="02040502050405020303" pitchFamily="18" charset="0"/>
              </a:defRPr>
            </a:lvl1pPr>
            <a:lvl2pPr marL="7937" indent="0">
              <a:spcBef>
                <a:spcPts val="1800"/>
              </a:spcBef>
              <a:spcAft>
                <a:spcPts val="0"/>
              </a:spcAft>
              <a:buNone/>
              <a:defRPr sz="1400" b="1" i="0">
                <a:solidFill>
                  <a:schemeClr val="accent2"/>
                </a:solidFill>
                <a:latin typeface="Aptos SemiBold" panose="020B0004020202020204" pitchFamily="34" charset="0"/>
              </a:defRPr>
            </a:lvl2pPr>
            <a:lvl3pPr marL="7938" indent="0">
              <a:spcBef>
                <a:spcPts val="600"/>
              </a:spcBef>
              <a:spcAft>
                <a:spcPts val="0"/>
              </a:spcAft>
              <a:buNone/>
              <a:tabLst/>
              <a:defRPr sz="1250" b="0" i="0">
                <a:solidFill>
                  <a:schemeClr val="accent2"/>
                </a:solidFill>
                <a:latin typeface="Aptos Light" panose="020B0004020202020204" pitchFamily="34" charset="0"/>
              </a:defRPr>
            </a:lvl3pPr>
          </a:lstStyle>
          <a:p>
            <a:pPr lvl="0"/>
            <a:r>
              <a:rPr lang="en-GB" dirty="0"/>
              <a:t>Click to edit Master text styles</a:t>
            </a:r>
          </a:p>
          <a:p>
            <a:pPr lvl="1"/>
            <a:r>
              <a:rPr lang="en-GB" dirty="0"/>
              <a:t>Name Surname</a:t>
            </a:r>
          </a:p>
          <a:p>
            <a:pPr lvl="2"/>
            <a:r>
              <a:rPr lang="en-GB" dirty="0"/>
              <a:t>Title</a:t>
            </a:r>
          </a:p>
        </p:txBody>
      </p:sp>
      <p:sp>
        <p:nvSpPr>
          <p:cNvPr id="6" name="Slide Number Placeholder 5">
            <a:extLst>
              <a:ext uri="{FF2B5EF4-FFF2-40B4-BE49-F238E27FC236}">
                <a16:creationId xmlns:a16="http://schemas.microsoft.com/office/drawing/2014/main" id="{7B8DCFF5-532A-EE15-AC7C-045A7ECB48F1}"/>
              </a:ext>
            </a:extLst>
          </p:cNvPr>
          <p:cNvSpPr>
            <a:spLocks noGrp="1"/>
          </p:cNvSpPr>
          <p:nvPr>
            <p:ph type="sldNum" sz="quarter" idx="12"/>
          </p:nvPr>
        </p:nvSpPr>
        <p:spPr/>
        <p:txBody>
          <a:bodyPr/>
          <a:lstStyle>
            <a:lvl1pPr>
              <a:defRPr>
                <a:solidFill>
                  <a:schemeClr val="bg1"/>
                </a:solidFill>
              </a:defRPr>
            </a:lvl1pPr>
          </a:lstStyle>
          <a:p>
            <a:fld id="{44F5EFEA-D661-324A-A61E-E78277332FD7}" type="slidenum">
              <a:rPr lang="en-US" smtClean="0"/>
              <a:pPr/>
              <a:t>‹#›</a:t>
            </a:fld>
            <a:endParaRPr lang="en-US"/>
          </a:p>
        </p:txBody>
      </p:sp>
      <p:pic>
        <p:nvPicPr>
          <p:cNvPr id="41" name="Graphic 40">
            <a:extLst>
              <a:ext uri="{FF2B5EF4-FFF2-40B4-BE49-F238E27FC236}">
                <a16:creationId xmlns:a16="http://schemas.microsoft.com/office/drawing/2014/main" id="{A67AE1B6-ACA3-BD5C-0650-743E9AB8D97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984242" y="588383"/>
            <a:ext cx="977646" cy="737522"/>
          </a:xfrm>
          <a:prstGeom prst="rect">
            <a:avLst/>
          </a:prstGeom>
        </p:spPr>
      </p:pic>
      <p:pic>
        <p:nvPicPr>
          <p:cNvPr id="44" name="Graphic 43">
            <a:extLst>
              <a:ext uri="{FF2B5EF4-FFF2-40B4-BE49-F238E27FC236}">
                <a16:creationId xmlns:a16="http://schemas.microsoft.com/office/drawing/2014/main" id="{52E9B81E-CA18-BDFA-7463-127C1748CAC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245836" y="6433440"/>
            <a:ext cx="407037" cy="249935"/>
          </a:xfrm>
          <a:prstGeom prst="rect">
            <a:avLst/>
          </a:prstGeom>
        </p:spPr>
      </p:pic>
    </p:spTree>
    <p:extLst>
      <p:ext uri="{BB962C8B-B14F-4D97-AF65-F5344CB8AC3E}">
        <p14:creationId xmlns:p14="http://schemas.microsoft.com/office/powerpoint/2010/main" val="265562715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Quote with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A9C92D-A20B-DF9A-BDA6-68BC6BC1BAC1}"/>
              </a:ext>
            </a:extLst>
          </p:cNvPr>
          <p:cNvPicPr>
            <a:picLocks noChangeAspect="1"/>
          </p:cNvPicPr>
          <p:nvPr userDrawn="1"/>
        </p:nvPicPr>
        <p:blipFill>
          <a:blip r:embed="rId3"/>
          <a:srcRect l="6399" t="-1" b="287"/>
          <a:stretch/>
        </p:blipFill>
        <p:spPr>
          <a:xfrm>
            <a:off x="0" y="1"/>
            <a:ext cx="9647047" cy="6858000"/>
          </a:xfrm>
          <a:prstGeom prst="rect">
            <a:avLst/>
          </a:prstGeom>
        </p:spPr>
      </p:pic>
      <p:sp>
        <p:nvSpPr>
          <p:cNvPr id="37" name="Freeform 36">
            <a:extLst>
              <a:ext uri="{FF2B5EF4-FFF2-40B4-BE49-F238E27FC236}">
                <a16:creationId xmlns:a16="http://schemas.microsoft.com/office/drawing/2014/main" id="{A1DCED00-2689-26E6-9B7C-ECC7B8AB301F}"/>
              </a:ext>
            </a:extLst>
          </p:cNvPr>
          <p:cNvSpPr/>
          <p:nvPr userDrawn="1"/>
        </p:nvSpPr>
        <p:spPr>
          <a:xfrm>
            <a:off x="4063290" y="0"/>
            <a:ext cx="8128709" cy="6858000"/>
          </a:xfrm>
          <a:custGeom>
            <a:avLst/>
            <a:gdLst>
              <a:gd name="connsiteX0" fmla="*/ 0 w 8128709"/>
              <a:gd name="connsiteY0" fmla="*/ 0 h 6858000"/>
              <a:gd name="connsiteX1" fmla="*/ 8128709 w 8128709"/>
              <a:gd name="connsiteY1" fmla="*/ 0 h 6858000"/>
              <a:gd name="connsiteX2" fmla="*/ 8128709 w 8128709"/>
              <a:gd name="connsiteY2" fmla="*/ 6858000 h 6858000"/>
              <a:gd name="connsiteX3" fmla="*/ 2172113 w 8128709"/>
              <a:gd name="connsiteY3" fmla="*/ 6858000 h 6858000"/>
              <a:gd name="connsiteX4" fmla="*/ 0 w 8128709"/>
              <a:gd name="connsiteY4" fmla="*/ 5146081 h 6858000"/>
              <a:gd name="connsiteX5" fmla="*/ 0 w 812870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709" h="6858000">
                <a:moveTo>
                  <a:pt x="0" y="0"/>
                </a:moveTo>
                <a:lnTo>
                  <a:pt x="8128709" y="0"/>
                </a:lnTo>
                <a:lnTo>
                  <a:pt x="8128709" y="6858000"/>
                </a:lnTo>
                <a:lnTo>
                  <a:pt x="2172113" y="6858000"/>
                </a:lnTo>
                <a:lnTo>
                  <a:pt x="0" y="5146081"/>
                </a:lnTo>
                <a:lnTo>
                  <a:pt x="0" y="0"/>
                </a:lnTo>
                <a:close/>
              </a:path>
            </a:pathLst>
          </a:custGeom>
          <a:solidFill>
            <a:schemeClr val="bg1"/>
          </a:solidFill>
          <a:ln>
            <a:noFill/>
          </a:ln>
          <a:effectLst>
            <a:outerShdw blurRad="508000" dir="5400000" algn="tr"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 name="Content Placeholder 2">
            <a:extLst>
              <a:ext uri="{FF2B5EF4-FFF2-40B4-BE49-F238E27FC236}">
                <a16:creationId xmlns:a16="http://schemas.microsoft.com/office/drawing/2014/main" id="{D55F2F60-AE37-F3A7-06BC-1BE8849F262C}"/>
              </a:ext>
            </a:extLst>
          </p:cNvPr>
          <p:cNvSpPr>
            <a:spLocks noGrp="1"/>
          </p:cNvSpPr>
          <p:nvPr>
            <p:ph idx="1"/>
          </p:nvPr>
        </p:nvSpPr>
        <p:spPr>
          <a:xfrm>
            <a:off x="5062950" y="1491459"/>
            <a:ext cx="6559900" cy="4435515"/>
          </a:xfrm>
          <a:prstGeom prst="rect">
            <a:avLst/>
          </a:prstGeom>
        </p:spPr>
        <p:txBody>
          <a:bodyPr anchor="t"/>
          <a:lstStyle>
            <a:lvl1pPr>
              <a:lnSpc>
                <a:spcPct val="90000"/>
              </a:lnSpc>
              <a:defRPr sz="3200">
                <a:solidFill>
                  <a:schemeClr val="accent2"/>
                </a:solidFill>
                <a:latin typeface="Georgia" panose="02040502050405020303" pitchFamily="18" charset="0"/>
              </a:defRPr>
            </a:lvl1pPr>
            <a:lvl2pPr marL="7937" indent="0">
              <a:spcBef>
                <a:spcPts val="1800"/>
              </a:spcBef>
              <a:spcAft>
                <a:spcPts val="0"/>
              </a:spcAft>
              <a:buNone/>
              <a:defRPr sz="1400" b="1" i="0">
                <a:solidFill>
                  <a:schemeClr val="accent2"/>
                </a:solidFill>
                <a:latin typeface="Aptos SemiBold" panose="020B0004020202020204" pitchFamily="34" charset="0"/>
              </a:defRPr>
            </a:lvl2pPr>
            <a:lvl3pPr marL="7938" indent="0">
              <a:spcBef>
                <a:spcPts val="600"/>
              </a:spcBef>
              <a:spcAft>
                <a:spcPts val="0"/>
              </a:spcAft>
              <a:buNone/>
              <a:tabLst/>
              <a:defRPr sz="1250" b="0" i="0">
                <a:solidFill>
                  <a:schemeClr val="accent2"/>
                </a:solidFill>
                <a:latin typeface="Aptos Light" panose="020B0004020202020204" pitchFamily="34" charset="0"/>
              </a:defRPr>
            </a:lvl3pPr>
          </a:lstStyle>
          <a:p>
            <a:pPr lvl="0"/>
            <a:r>
              <a:rPr lang="en-GB" dirty="0"/>
              <a:t>Click to edit Master text styles</a:t>
            </a:r>
          </a:p>
          <a:p>
            <a:pPr lvl="1"/>
            <a:r>
              <a:rPr lang="en-GB" dirty="0"/>
              <a:t>Name Surname</a:t>
            </a:r>
          </a:p>
          <a:p>
            <a:pPr lvl="2"/>
            <a:r>
              <a:rPr lang="en-GB" dirty="0"/>
              <a:t>Title</a:t>
            </a:r>
          </a:p>
        </p:txBody>
      </p:sp>
      <p:sp>
        <p:nvSpPr>
          <p:cNvPr id="6" name="Slide Number Placeholder 5">
            <a:extLst>
              <a:ext uri="{FF2B5EF4-FFF2-40B4-BE49-F238E27FC236}">
                <a16:creationId xmlns:a16="http://schemas.microsoft.com/office/drawing/2014/main" id="{7B8DCFF5-532A-EE15-AC7C-045A7ECB48F1}"/>
              </a:ext>
            </a:extLst>
          </p:cNvPr>
          <p:cNvSpPr>
            <a:spLocks noGrp="1"/>
          </p:cNvSpPr>
          <p:nvPr>
            <p:ph type="sldNum" sz="quarter" idx="12"/>
          </p:nvPr>
        </p:nvSpPr>
        <p:spPr/>
        <p:txBody>
          <a:bodyPr/>
          <a:lstStyle>
            <a:lvl1pPr>
              <a:defRPr>
                <a:solidFill>
                  <a:schemeClr val="bg1"/>
                </a:solidFill>
              </a:defRPr>
            </a:lvl1pPr>
          </a:lstStyle>
          <a:p>
            <a:fld id="{44F5EFEA-D661-324A-A61E-E78277332FD7}" type="slidenum">
              <a:rPr lang="en-US" smtClean="0"/>
              <a:pPr/>
              <a:t>‹#›</a:t>
            </a:fld>
            <a:endParaRPr lang="en-US"/>
          </a:p>
        </p:txBody>
      </p:sp>
      <p:pic>
        <p:nvPicPr>
          <p:cNvPr id="41" name="Graphic 40">
            <a:extLst>
              <a:ext uri="{FF2B5EF4-FFF2-40B4-BE49-F238E27FC236}">
                <a16:creationId xmlns:a16="http://schemas.microsoft.com/office/drawing/2014/main" id="{A67AE1B6-ACA3-BD5C-0650-743E9AB8D97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984242" y="588383"/>
            <a:ext cx="977646" cy="737522"/>
          </a:xfrm>
          <a:prstGeom prst="rect">
            <a:avLst/>
          </a:prstGeom>
        </p:spPr>
      </p:pic>
      <p:pic>
        <p:nvPicPr>
          <p:cNvPr id="44" name="Graphic 43">
            <a:extLst>
              <a:ext uri="{FF2B5EF4-FFF2-40B4-BE49-F238E27FC236}">
                <a16:creationId xmlns:a16="http://schemas.microsoft.com/office/drawing/2014/main" id="{52E9B81E-CA18-BDFA-7463-127C1748CAC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245836" y="6433440"/>
            <a:ext cx="407037" cy="249935"/>
          </a:xfrm>
          <a:prstGeom prst="rect">
            <a:avLst/>
          </a:prstGeom>
        </p:spPr>
      </p:pic>
    </p:spTree>
    <p:extLst>
      <p:ext uri="{BB962C8B-B14F-4D97-AF65-F5344CB8AC3E}">
        <p14:creationId xmlns:p14="http://schemas.microsoft.com/office/powerpoint/2010/main" val="4012975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tro slide - Elephant">
    <p:bg>
      <p:bgPr>
        <a:gradFill>
          <a:gsLst>
            <a:gs pos="5000">
              <a:schemeClr val="accent1"/>
            </a:gs>
            <a:gs pos="95000">
              <a:schemeClr val="accent3"/>
            </a:gs>
          </a:gsLst>
          <a:lin ang="0" scaled="0"/>
        </a:gradFill>
        <a:effectLst/>
      </p:bgPr>
    </p:bg>
    <p:spTree>
      <p:nvGrpSpPr>
        <p:cNvPr id="1" name=""/>
        <p:cNvGrpSpPr/>
        <p:nvPr/>
      </p:nvGrpSpPr>
      <p:grpSpPr>
        <a:xfrm>
          <a:off x="0" y="0"/>
          <a:ext cx="0" cy="0"/>
          <a:chOff x="0" y="0"/>
          <a:chExt cx="0" cy="0"/>
        </a:xfrm>
      </p:grpSpPr>
      <p:sp>
        <p:nvSpPr>
          <p:cNvPr id="43" name="Freeform 42">
            <a:extLst>
              <a:ext uri="{FF2B5EF4-FFF2-40B4-BE49-F238E27FC236}">
                <a16:creationId xmlns:a16="http://schemas.microsoft.com/office/drawing/2014/main" id="{B6101748-B7F9-39CC-87E2-29C5B5A4DB60}"/>
              </a:ext>
            </a:extLst>
          </p:cNvPr>
          <p:cNvSpPr/>
          <p:nvPr userDrawn="1"/>
        </p:nvSpPr>
        <p:spPr>
          <a:xfrm>
            <a:off x="-2" y="0"/>
            <a:ext cx="8128711" cy="6858000"/>
          </a:xfrm>
          <a:custGeom>
            <a:avLst/>
            <a:gdLst>
              <a:gd name="connsiteX0" fmla="*/ 0 w 8128711"/>
              <a:gd name="connsiteY0" fmla="*/ 0 h 6839474"/>
              <a:gd name="connsiteX1" fmla="*/ 8128711 w 8128711"/>
              <a:gd name="connsiteY1" fmla="*/ 0 h 6839474"/>
              <a:gd name="connsiteX2" fmla="*/ 8128711 w 8128711"/>
              <a:gd name="connsiteY2" fmla="*/ 4558443 h 6839474"/>
              <a:gd name="connsiteX3" fmla="*/ 5406190 w 8128711"/>
              <a:gd name="connsiteY3" fmla="*/ 6839474 h 6839474"/>
              <a:gd name="connsiteX4" fmla="*/ 0 w 8128711"/>
              <a:gd name="connsiteY4" fmla="*/ 6839474 h 6839474"/>
              <a:gd name="connsiteX5" fmla="*/ 0 w 8128711"/>
              <a:gd name="connsiteY5" fmla="*/ 0 h 683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711" h="6839474">
                <a:moveTo>
                  <a:pt x="0" y="0"/>
                </a:moveTo>
                <a:lnTo>
                  <a:pt x="8128711" y="0"/>
                </a:lnTo>
                <a:lnTo>
                  <a:pt x="8128711" y="4558443"/>
                </a:lnTo>
                <a:lnTo>
                  <a:pt x="5406190" y="6839474"/>
                </a:lnTo>
                <a:lnTo>
                  <a:pt x="0" y="6839474"/>
                </a:lnTo>
                <a:lnTo>
                  <a:pt x="0" y="0"/>
                </a:lnTo>
                <a:close/>
              </a:path>
            </a:pathLst>
          </a:custGeom>
          <a:solidFill>
            <a:schemeClr val="bg1"/>
          </a:solidFill>
          <a:ln>
            <a:noFill/>
          </a:ln>
          <a:effectLst>
            <a:outerShdw blurRad="508000" dir="5400000" algn="tl"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7" name="Picture 6">
            <a:extLst>
              <a:ext uri="{FF2B5EF4-FFF2-40B4-BE49-F238E27FC236}">
                <a16:creationId xmlns:a16="http://schemas.microsoft.com/office/drawing/2014/main" id="{E16D7303-1F5A-8160-4D45-D09A17287A64}"/>
              </a:ext>
            </a:extLst>
          </p:cNvPr>
          <p:cNvPicPr>
            <a:picLocks noChangeAspect="1"/>
          </p:cNvPicPr>
          <p:nvPr userDrawn="1"/>
        </p:nvPicPr>
        <p:blipFill>
          <a:blip r:embed="rId2"/>
          <a:srcRect/>
          <a:stretch/>
        </p:blipFill>
        <p:spPr>
          <a:xfrm>
            <a:off x="5840598" y="639587"/>
            <a:ext cx="6079565" cy="5884708"/>
          </a:xfrm>
          <a:prstGeom prst="rect">
            <a:avLst/>
          </a:prstGeom>
        </p:spPr>
      </p:pic>
      <p:pic>
        <p:nvPicPr>
          <p:cNvPr id="21" name="Picture 20" descr="A purple letters on a black background&#10;&#10;Description automatically generated">
            <a:extLst>
              <a:ext uri="{FF2B5EF4-FFF2-40B4-BE49-F238E27FC236}">
                <a16:creationId xmlns:a16="http://schemas.microsoft.com/office/drawing/2014/main" id="{E77A0F99-836F-9F6A-1E58-70B2E0B50F01}"/>
              </a:ext>
            </a:extLst>
          </p:cNvPr>
          <p:cNvPicPr>
            <a:picLocks noChangeAspect="1"/>
          </p:cNvPicPr>
          <p:nvPr userDrawn="1"/>
        </p:nvPicPr>
        <p:blipFill>
          <a:blip r:embed="rId3"/>
          <a:stretch>
            <a:fillRect/>
          </a:stretch>
        </p:blipFill>
        <p:spPr>
          <a:xfrm>
            <a:off x="721635" y="1150576"/>
            <a:ext cx="1036045" cy="383337"/>
          </a:xfrm>
          <a:prstGeom prst="rect">
            <a:avLst/>
          </a:prstGeom>
        </p:spPr>
      </p:pic>
      <p:sp>
        <p:nvSpPr>
          <p:cNvPr id="15" name="TextBox 14">
            <a:extLst>
              <a:ext uri="{FF2B5EF4-FFF2-40B4-BE49-F238E27FC236}">
                <a16:creationId xmlns:a16="http://schemas.microsoft.com/office/drawing/2014/main" id="{B3D8AC5A-9583-DBE6-C98D-FB34E606136B}"/>
              </a:ext>
            </a:extLst>
          </p:cNvPr>
          <p:cNvSpPr txBox="1"/>
          <p:nvPr userDrawn="1"/>
        </p:nvSpPr>
        <p:spPr>
          <a:xfrm>
            <a:off x="961293" y="6435361"/>
            <a:ext cx="9982899" cy="1923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50" spc="40">
                <a:solidFill>
                  <a:schemeClr val="accent1"/>
                </a:solidFill>
                <a:latin typeface="Arial" panose="020B0604020202020204" pitchFamily="34" charset="0"/>
                <a:cs typeface="Arial" panose="020B0604020202020204" pitchFamily="34" charset="0"/>
              </a:rPr>
              <a:t>AFRICA   |   ASIA-PACIFIC   |   BRITISH ISLES   |   CARIBBEAN   |   EUROPE  |</a:t>
            </a:r>
            <a:r>
              <a:rPr lang="en-GB" sz="650" spc="40" baseline="0">
                <a:solidFill>
                  <a:schemeClr val="accent1"/>
                </a:solidFill>
                <a:latin typeface="Arial" panose="020B0604020202020204" pitchFamily="34" charset="0"/>
                <a:cs typeface="Arial" panose="020B0604020202020204" pitchFamily="34" charset="0"/>
              </a:rPr>
              <a:t>  MIDDLE EAST  |  USA</a:t>
            </a:r>
            <a:endParaRPr lang="en-GB" sz="650" spc="40">
              <a:solidFill>
                <a:schemeClr val="accent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6AFFD68-2D36-7CC8-9220-52CB4CFECE9A}"/>
              </a:ext>
            </a:extLst>
          </p:cNvPr>
          <p:cNvSpPr txBox="1"/>
          <p:nvPr userDrawn="1"/>
        </p:nvSpPr>
        <p:spPr>
          <a:xfrm>
            <a:off x="961293" y="6108370"/>
            <a:ext cx="749136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00" spc="0" baseline="0">
                <a:solidFill>
                  <a:schemeClr val="accent3"/>
                </a:solidFill>
                <a:latin typeface="Georgia" panose="02040502050405020303" pitchFamily="18" charset="0"/>
                <a:cs typeface="Arial" panose="020B0604020202020204" pitchFamily="34" charset="0"/>
              </a:rPr>
              <a:t>Funds    •    Corporate    •    Private Client    •    Employer Solutions</a:t>
            </a:r>
            <a:endParaRPr lang="en-GB" sz="1200" kern="100" spc="0" baseline="0">
              <a:solidFill>
                <a:schemeClr val="accent3"/>
              </a:solidFill>
              <a:latin typeface="Georgia" panose="02040502050405020303" pitchFamily="18" charset="0"/>
            </a:endParaRPr>
          </a:p>
        </p:txBody>
      </p:sp>
      <p:sp>
        <p:nvSpPr>
          <p:cNvPr id="17" name="Title 1">
            <a:extLst>
              <a:ext uri="{FF2B5EF4-FFF2-40B4-BE49-F238E27FC236}">
                <a16:creationId xmlns:a16="http://schemas.microsoft.com/office/drawing/2014/main" id="{BC45F789-90FA-5E92-3B79-62082A8EED19}"/>
              </a:ext>
            </a:extLst>
          </p:cNvPr>
          <p:cNvSpPr>
            <a:spLocks noGrp="1"/>
          </p:cNvSpPr>
          <p:nvPr>
            <p:ph type="ctrTitle" hasCustomPrompt="1"/>
          </p:nvPr>
        </p:nvSpPr>
        <p:spPr>
          <a:xfrm>
            <a:off x="1067074" y="1954135"/>
            <a:ext cx="4885669" cy="2125758"/>
          </a:xfrm>
        </p:spPr>
        <p:txBody>
          <a:bodyPr anchor="b">
            <a:noAutofit/>
          </a:bodyPr>
          <a:lstStyle>
            <a:lvl1pPr algn="l">
              <a:lnSpc>
                <a:spcPct val="95000"/>
              </a:lnSpc>
              <a:defRPr sz="3600"/>
            </a:lvl1pPr>
          </a:lstStyle>
          <a:p>
            <a:r>
              <a:rPr lang="en-GB" dirty="0"/>
              <a:t>Main headline</a:t>
            </a:r>
            <a:br>
              <a:rPr lang="en-GB" dirty="0"/>
            </a:br>
            <a:r>
              <a:rPr lang="en-GB" dirty="0"/>
              <a:t>can go here over </a:t>
            </a:r>
            <a:br>
              <a:rPr lang="en-GB" dirty="0"/>
            </a:br>
            <a:r>
              <a:rPr lang="en-GB" dirty="0"/>
              <a:t>three lines</a:t>
            </a:r>
            <a:endParaRPr lang="en-US" dirty="0"/>
          </a:p>
        </p:txBody>
      </p:sp>
      <p:sp>
        <p:nvSpPr>
          <p:cNvPr id="18" name="Subtitle 2">
            <a:extLst>
              <a:ext uri="{FF2B5EF4-FFF2-40B4-BE49-F238E27FC236}">
                <a16:creationId xmlns:a16="http://schemas.microsoft.com/office/drawing/2014/main" id="{9D527D16-F527-AD87-CCD2-FE55ED0A2B44}"/>
              </a:ext>
            </a:extLst>
          </p:cNvPr>
          <p:cNvSpPr>
            <a:spLocks noGrp="1"/>
          </p:cNvSpPr>
          <p:nvPr>
            <p:ph type="subTitle" idx="1" hasCustomPrompt="1"/>
          </p:nvPr>
        </p:nvSpPr>
        <p:spPr>
          <a:xfrm>
            <a:off x="2070956" y="4542571"/>
            <a:ext cx="3818463" cy="220722"/>
          </a:xfrm>
        </p:spPr>
        <p:txBody>
          <a:bodyPr>
            <a:noAutofit/>
          </a:bodyPr>
          <a:lstStyle>
            <a:lvl1pPr marL="0" indent="0" algn="l">
              <a:lnSpc>
                <a:spcPct val="100000"/>
              </a:lnSpc>
              <a:spcBef>
                <a:spcPts val="0"/>
              </a:spcBef>
              <a:buNone/>
              <a:defRPr sz="1200" b="0" i="0">
                <a:solidFill>
                  <a:schemeClr val="accent1"/>
                </a:solidFill>
                <a:latin typeface="Aptos Light"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Client Name</a:t>
            </a:r>
          </a:p>
        </p:txBody>
      </p:sp>
      <p:sp>
        <p:nvSpPr>
          <p:cNvPr id="19" name="Text Placeholder 9">
            <a:extLst>
              <a:ext uri="{FF2B5EF4-FFF2-40B4-BE49-F238E27FC236}">
                <a16:creationId xmlns:a16="http://schemas.microsoft.com/office/drawing/2014/main" id="{EA417287-1CB4-5F5D-FD9E-D8EF57512F4C}"/>
              </a:ext>
            </a:extLst>
          </p:cNvPr>
          <p:cNvSpPr>
            <a:spLocks noGrp="1"/>
          </p:cNvSpPr>
          <p:nvPr>
            <p:ph type="body" sz="quarter" idx="10" hasCustomPrompt="1"/>
          </p:nvPr>
        </p:nvSpPr>
        <p:spPr>
          <a:xfrm>
            <a:off x="2070956" y="4798758"/>
            <a:ext cx="3818463" cy="220602"/>
          </a:xfrm>
        </p:spPr>
        <p:txBody>
          <a:bodyPr>
            <a:noAutofit/>
          </a:bodyPr>
          <a:lstStyle>
            <a:lvl1pPr>
              <a:defRPr sz="1200" b="0" i="0">
                <a:solidFill>
                  <a:schemeClr val="accent1"/>
                </a:solidFill>
                <a:latin typeface="Aptos Light" panose="020B0004020202020204" pitchFamily="34" charset="0"/>
              </a:defRPr>
            </a:lvl1pPr>
          </a:lstStyle>
          <a:p>
            <a:pPr lvl="0"/>
            <a:r>
              <a:rPr lang="en-GB"/>
              <a:t>Author’s Name</a:t>
            </a:r>
          </a:p>
        </p:txBody>
      </p:sp>
      <p:sp>
        <p:nvSpPr>
          <p:cNvPr id="20" name="Text Placeholder 12">
            <a:extLst>
              <a:ext uri="{FF2B5EF4-FFF2-40B4-BE49-F238E27FC236}">
                <a16:creationId xmlns:a16="http://schemas.microsoft.com/office/drawing/2014/main" id="{28497F0E-431E-FDC0-9D32-E99C254128A2}"/>
              </a:ext>
            </a:extLst>
          </p:cNvPr>
          <p:cNvSpPr>
            <a:spLocks noGrp="1"/>
          </p:cNvSpPr>
          <p:nvPr>
            <p:ph type="body" sz="quarter" idx="11" hasCustomPrompt="1"/>
          </p:nvPr>
        </p:nvSpPr>
        <p:spPr>
          <a:xfrm>
            <a:off x="1066800" y="5467546"/>
            <a:ext cx="3849687" cy="220603"/>
          </a:xfrm>
        </p:spPr>
        <p:txBody>
          <a:bodyPr>
            <a:noAutofit/>
          </a:bodyPr>
          <a:lstStyle>
            <a:lvl1pPr>
              <a:defRPr sz="1000" b="0" i="0">
                <a:solidFill>
                  <a:schemeClr val="tx2"/>
                </a:solidFill>
                <a:latin typeface="Aptos" panose="020B0004020202020204" pitchFamily="34" charset="0"/>
              </a:defRPr>
            </a:lvl1pPr>
          </a:lstStyle>
          <a:p>
            <a:pPr lvl="0"/>
            <a:fld id="{A57E14B4-474C-A04C-B6F6-55E0EBE28C5A}" type="datetime3">
              <a:rPr lang="en-ZA" smtClean="0"/>
              <a:t>7 March 2025</a:t>
            </a:fld>
            <a:endParaRPr lang="en-GB"/>
          </a:p>
        </p:txBody>
      </p:sp>
      <p:sp>
        <p:nvSpPr>
          <p:cNvPr id="2" name="Text Placeholder 10">
            <a:extLst>
              <a:ext uri="{FF2B5EF4-FFF2-40B4-BE49-F238E27FC236}">
                <a16:creationId xmlns:a16="http://schemas.microsoft.com/office/drawing/2014/main" id="{FC66B2B8-3F8B-7BD4-FFD2-3C6361CEDAC6}"/>
              </a:ext>
            </a:extLst>
          </p:cNvPr>
          <p:cNvSpPr>
            <a:spLocks noGrp="1"/>
          </p:cNvSpPr>
          <p:nvPr>
            <p:ph type="body" sz="quarter" idx="12" hasCustomPrompt="1"/>
          </p:nvPr>
        </p:nvSpPr>
        <p:spPr>
          <a:xfrm>
            <a:off x="1207471" y="4557893"/>
            <a:ext cx="840404" cy="201117"/>
          </a:xfrm>
        </p:spPr>
        <p:txBody>
          <a:bodyPr>
            <a:noAutofit/>
          </a:bodyPr>
          <a:lstStyle>
            <a:lvl1pPr>
              <a:defRPr sz="1000" b="0" i="0">
                <a:solidFill>
                  <a:schemeClr val="accent2"/>
                </a:solidFill>
                <a:latin typeface="Aptos" panose="020B0004020202020204" pitchFamily="34" charset="0"/>
              </a:defRPr>
            </a:lvl1pPr>
          </a:lstStyle>
          <a:p>
            <a:pPr lvl="0"/>
            <a:r>
              <a:rPr lang="en-GB"/>
              <a:t>Prepared For</a:t>
            </a:r>
          </a:p>
        </p:txBody>
      </p:sp>
      <p:sp>
        <p:nvSpPr>
          <p:cNvPr id="3" name="Text Placeholder 10">
            <a:extLst>
              <a:ext uri="{FF2B5EF4-FFF2-40B4-BE49-F238E27FC236}">
                <a16:creationId xmlns:a16="http://schemas.microsoft.com/office/drawing/2014/main" id="{A8298D05-BE9B-3190-988C-13CDB72A4668}"/>
              </a:ext>
            </a:extLst>
          </p:cNvPr>
          <p:cNvSpPr>
            <a:spLocks noGrp="1"/>
          </p:cNvSpPr>
          <p:nvPr>
            <p:ph type="body" sz="quarter" idx="13" hasCustomPrompt="1"/>
          </p:nvPr>
        </p:nvSpPr>
        <p:spPr>
          <a:xfrm>
            <a:off x="1207471" y="4818243"/>
            <a:ext cx="840404" cy="201117"/>
          </a:xfrm>
        </p:spPr>
        <p:txBody>
          <a:bodyPr>
            <a:noAutofit/>
          </a:bodyPr>
          <a:lstStyle>
            <a:lvl1pPr>
              <a:defRPr sz="1000" b="0" i="0">
                <a:solidFill>
                  <a:schemeClr val="accent2"/>
                </a:solidFill>
                <a:latin typeface="Aptos" panose="020B0004020202020204" pitchFamily="34" charset="0"/>
              </a:defRPr>
            </a:lvl1pPr>
          </a:lstStyle>
          <a:p>
            <a:pPr lvl="0"/>
            <a:r>
              <a:rPr lang="en-GB"/>
              <a:t>Prepared By</a:t>
            </a:r>
          </a:p>
        </p:txBody>
      </p:sp>
    </p:spTree>
    <p:extLst>
      <p:ext uri="{BB962C8B-B14F-4D97-AF65-F5344CB8AC3E}">
        <p14:creationId xmlns:p14="http://schemas.microsoft.com/office/powerpoint/2010/main" val="2062673029"/>
      </p:ext>
    </p:extLst>
  </p:cSld>
  <p:clrMapOvr>
    <a:masterClrMapping/>
  </p:clrMapOvr>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Quote with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5FB66F-FF78-B43E-BD8F-8B84084F1F42}"/>
              </a:ext>
            </a:extLst>
          </p:cNvPr>
          <p:cNvPicPr>
            <a:picLocks noChangeAspect="1"/>
          </p:cNvPicPr>
          <p:nvPr userDrawn="1"/>
        </p:nvPicPr>
        <p:blipFill>
          <a:blip r:embed="rId3"/>
          <a:srcRect l="10613"/>
          <a:stretch/>
        </p:blipFill>
        <p:spPr>
          <a:xfrm>
            <a:off x="-1" y="0"/>
            <a:ext cx="9193023" cy="6857999"/>
          </a:xfrm>
          <a:prstGeom prst="rect">
            <a:avLst/>
          </a:prstGeom>
        </p:spPr>
      </p:pic>
      <p:sp>
        <p:nvSpPr>
          <p:cNvPr id="37" name="Freeform 36">
            <a:extLst>
              <a:ext uri="{FF2B5EF4-FFF2-40B4-BE49-F238E27FC236}">
                <a16:creationId xmlns:a16="http://schemas.microsoft.com/office/drawing/2014/main" id="{A1DCED00-2689-26E6-9B7C-ECC7B8AB301F}"/>
              </a:ext>
            </a:extLst>
          </p:cNvPr>
          <p:cNvSpPr/>
          <p:nvPr userDrawn="1"/>
        </p:nvSpPr>
        <p:spPr>
          <a:xfrm>
            <a:off x="4063290" y="0"/>
            <a:ext cx="8128709" cy="6858000"/>
          </a:xfrm>
          <a:custGeom>
            <a:avLst/>
            <a:gdLst>
              <a:gd name="connsiteX0" fmla="*/ 0 w 8128709"/>
              <a:gd name="connsiteY0" fmla="*/ 0 h 6858000"/>
              <a:gd name="connsiteX1" fmla="*/ 8128709 w 8128709"/>
              <a:gd name="connsiteY1" fmla="*/ 0 h 6858000"/>
              <a:gd name="connsiteX2" fmla="*/ 8128709 w 8128709"/>
              <a:gd name="connsiteY2" fmla="*/ 6858000 h 6858000"/>
              <a:gd name="connsiteX3" fmla="*/ 2172113 w 8128709"/>
              <a:gd name="connsiteY3" fmla="*/ 6858000 h 6858000"/>
              <a:gd name="connsiteX4" fmla="*/ 0 w 8128709"/>
              <a:gd name="connsiteY4" fmla="*/ 5146081 h 6858000"/>
              <a:gd name="connsiteX5" fmla="*/ 0 w 812870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709" h="6858000">
                <a:moveTo>
                  <a:pt x="0" y="0"/>
                </a:moveTo>
                <a:lnTo>
                  <a:pt x="8128709" y="0"/>
                </a:lnTo>
                <a:lnTo>
                  <a:pt x="8128709" y="6858000"/>
                </a:lnTo>
                <a:lnTo>
                  <a:pt x="2172113" y="6858000"/>
                </a:lnTo>
                <a:lnTo>
                  <a:pt x="0" y="5146081"/>
                </a:lnTo>
                <a:lnTo>
                  <a:pt x="0" y="0"/>
                </a:lnTo>
                <a:close/>
              </a:path>
            </a:pathLst>
          </a:custGeom>
          <a:solidFill>
            <a:schemeClr val="bg1"/>
          </a:solidFill>
          <a:ln>
            <a:noFill/>
          </a:ln>
          <a:effectLst>
            <a:outerShdw blurRad="508000" dir="5400000" algn="tr"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 name="Content Placeholder 2">
            <a:extLst>
              <a:ext uri="{FF2B5EF4-FFF2-40B4-BE49-F238E27FC236}">
                <a16:creationId xmlns:a16="http://schemas.microsoft.com/office/drawing/2014/main" id="{D55F2F60-AE37-F3A7-06BC-1BE8849F262C}"/>
              </a:ext>
            </a:extLst>
          </p:cNvPr>
          <p:cNvSpPr>
            <a:spLocks noGrp="1"/>
          </p:cNvSpPr>
          <p:nvPr>
            <p:ph idx="1"/>
          </p:nvPr>
        </p:nvSpPr>
        <p:spPr>
          <a:xfrm>
            <a:off x="5062950" y="1491459"/>
            <a:ext cx="6559900" cy="4435515"/>
          </a:xfrm>
          <a:prstGeom prst="rect">
            <a:avLst/>
          </a:prstGeom>
        </p:spPr>
        <p:txBody>
          <a:bodyPr anchor="t"/>
          <a:lstStyle>
            <a:lvl1pPr>
              <a:lnSpc>
                <a:spcPct val="90000"/>
              </a:lnSpc>
              <a:defRPr sz="3200">
                <a:solidFill>
                  <a:schemeClr val="accent2"/>
                </a:solidFill>
                <a:latin typeface="Georgia" panose="02040502050405020303" pitchFamily="18" charset="0"/>
              </a:defRPr>
            </a:lvl1pPr>
            <a:lvl2pPr marL="7937" indent="0">
              <a:spcBef>
                <a:spcPts val="1800"/>
              </a:spcBef>
              <a:spcAft>
                <a:spcPts val="0"/>
              </a:spcAft>
              <a:buNone/>
              <a:defRPr sz="1400" b="1" i="0">
                <a:solidFill>
                  <a:schemeClr val="accent2"/>
                </a:solidFill>
                <a:latin typeface="Aptos SemiBold" panose="020B0004020202020204" pitchFamily="34" charset="0"/>
              </a:defRPr>
            </a:lvl2pPr>
            <a:lvl3pPr marL="7938" indent="0">
              <a:spcBef>
                <a:spcPts val="600"/>
              </a:spcBef>
              <a:spcAft>
                <a:spcPts val="0"/>
              </a:spcAft>
              <a:buNone/>
              <a:tabLst/>
              <a:defRPr sz="1250" b="0" i="0">
                <a:solidFill>
                  <a:schemeClr val="accent2"/>
                </a:solidFill>
                <a:latin typeface="Aptos Light" panose="020B0004020202020204" pitchFamily="34" charset="0"/>
              </a:defRPr>
            </a:lvl3pPr>
          </a:lstStyle>
          <a:p>
            <a:pPr lvl="0"/>
            <a:r>
              <a:rPr lang="en-GB" dirty="0"/>
              <a:t>Click to edit Master text styles</a:t>
            </a:r>
          </a:p>
          <a:p>
            <a:pPr lvl="1"/>
            <a:r>
              <a:rPr lang="en-GB" dirty="0"/>
              <a:t>Name Surname</a:t>
            </a:r>
          </a:p>
          <a:p>
            <a:pPr lvl="2"/>
            <a:r>
              <a:rPr lang="en-GB" dirty="0"/>
              <a:t>Title</a:t>
            </a:r>
          </a:p>
        </p:txBody>
      </p:sp>
      <p:sp>
        <p:nvSpPr>
          <p:cNvPr id="6" name="Slide Number Placeholder 5">
            <a:extLst>
              <a:ext uri="{FF2B5EF4-FFF2-40B4-BE49-F238E27FC236}">
                <a16:creationId xmlns:a16="http://schemas.microsoft.com/office/drawing/2014/main" id="{7B8DCFF5-532A-EE15-AC7C-045A7ECB48F1}"/>
              </a:ext>
            </a:extLst>
          </p:cNvPr>
          <p:cNvSpPr>
            <a:spLocks noGrp="1"/>
          </p:cNvSpPr>
          <p:nvPr>
            <p:ph type="sldNum" sz="quarter" idx="12"/>
          </p:nvPr>
        </p:nvSpPr>
        <p:spPr/>
        <p:txBody>
          <a:bodyPr/>
          <a:lstStyle>
            <a:lvl1pPr>
              <a:defRPr>
                <a:solidFill>
                  <a:schemeClr val="bg1"/>
                </a:solidFill>
              </a:defRPr>
            </a:lvl1pPr>
          </a:lstStyle>
          <a:p>
            <a:fld id="{44F5EFEA-D661-324A-A61E-E78277332FD7}" type="slidenum">
              <a:rPr lang="en-US" smtClean="0"/>
              <a:pPr/>
              <a:t>‹#›</a:t>
            </a:fld>
            <a:endParaRPr lang="en-US"/>
          </a:p>
        </p:txBody>
      </p:sp>
      <p:pic>
        <p:nvPicPr>
          <p:cNvPr id="41" name="Graphic 40">
            <a:extLst>
              <a:ext uri="{FF2B5EF4-FFF2-40B4-BE49-F238E27FC236}">
                <a16:creationId xmlns:a16="http://schemas.microsoft.com/office/drawing/2014/main" id="{A67AE1B6-ACA3-BD5C-0650-743E9AB8D97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984242" y="588383"/>
            <a:ext cx="977646" cy="737522"/>
          </a:xfrm>
          <a:prstGeom prst="rect">
            <a:avLst/>
          </a:prstGeom>
        </p:spPr>
      </p:pic>
      <p:pic>
        <p:nvPicPr>
          <p:cNvPr id="44" name="Graphic 43">
            <a:extLst>
              <a:ext uri="{FF2B5EF4-FFF2-40B4-BE49-F238E27FC236}">
                <a16:creationId xmlns:a16="http://schemas.microsoft.com/office/drawing/2014/main" id="{52E9B81E-CA18-BDFA-7463-127C1748CAC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245836" y="6433440"/>
            <a:ext cx="407037" cy="249935"/>
          </a:xfrm>
          <a:prstGeom prst="rect">
            <a:avLst/>
          </a:prstGeom>
        </p:spPr>
      </p:pic>
    </p:spTree>
    <p:extLst>
      <p:ext uri="{BB962C8B-B14F-4D97-AF65-F5344CB8AC3E}">
        <p14:creationId xmlns:p14="http://schemas.microsoft.com/office/powerpoint/2010/main" val="229306325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_Quote with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4F2BC3-F597-1B12-2387-BFD3F260A8A4}"/>
              </a:ext>
            </a:extLst>
          </p:cNvPr>
          <p:cNvPicPr>
            <a:picLocks noChangeAspect="1"/>
          </p:cNvPicPr>
          <p:nvPr userDrawn="1"/>
        </p:nvPicPr>
        <p:blipFill>
          <a:blip r:embed="rId3"/>
          <a:srcRect l="13412"/>
          <a:stretch/>
        </p:blipFill>
        <p:spPr>
          <a:xfrm>
            <a:off x="0" y="0"/>
            <a:ext cx="8911588" cy="6858000"/>
          </a:xfrm>
          <a:prstGeom prst="rect">
            <a:avLst/>
          </a:prstGeom>
        </p:spPr>
      </p:pic>
      <p:sp>
        <p:nvSpPr>
          <p:cNvPr id="37" name="Freeform 36">
            <a:extLst>
              <a:ext uri="{FF2B5EF4-FFF2-40B4-BE49-F238E27FC236}">
                <a16:creationId xmlns:a16="http://schemas.microsoft.com/office/drawing/2014/main" id="{A1DCED00-2689-26E6-9B7C-ECC7B8AB301F}"/>
              </a:ext>
            </a:extLst>
          </p:cNvPr>
          <p:cNvSpPr/>
          <p:nvPr userDrawn="1"/>
        </p:nvSpPr>
        <p:spPr>
          <a:xfrm>
            <a:off x="4063290" y="0"/>
            <a:ext cx="8128709" cy="6858000"/>
          </a:xfrm>
          <a:custGeom>
            <a:avLst/>
            <a:gdLst>
              <a:gd name="connsiteX0" fmla="*/ 0 w 8128709"/>
              <a:gd name="connsiteY0" fmla="*/ 0 h 6858000"/>
              <a:gd name="connsiteX1" fmla="*/ 8128709 w 8128709"/>
              <a:gd name="connsiteY1" fmla="*/ 0 h 6858000"/>
              <a:gd name="connsiteX2" fmla="*/ 8128709 w 8128709"/>
              <a:gd name="connsiteY2" fmla="*/ 6858000 h 6858000"/>
              <a:gd name="connsiteX3" fmla="*/ 2172113 w 8128709"/>
              <a:gd name="connsiteY3" fmla="*/ 6858000 h 6858000"/>
              <a:gd name="connsiteX4" fmla="*/ 0 w 8128709"/>
              <a:gd name="connsiteY4" fmla="*/ 5146081 h 6858000"/>
              <a:gd name="connsiteX5" fmla="*/ 0 w 812870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709" h="6858000">
                <a:moveTo>
                  <a:pt x="0" y="0"/>
                </a:moveTo>
                <a:lnTo>
                  <a:pt x="8128709" y="0"/>
                </a:lnTo>
                <a:lnTo>
                  <a:pt x="8128709" y="6858000"/>
                </a:lnTo>
                <a:lnTo>
                  <a:pt x="2172113" y="6858000"/>
                </a:lnTo>
                <a:lnTo>
                  <a:pt x="0" y="5146081"/>
                </a:lnTo>
                <a:lnTo>
                  <a:pt x="0" y="0"/>
                </a:lnTo>
                <a:close/>
              </a:path>
            </a:pathLst>
          </a:custGeom>
          <a:solidFill>
            <a:schemeClr val="bg1"/>
          </a:solidFill>
          <a:ln>
            <a:noFill/>
          </a:ln>
          <a:effectLst>
            <a:outerShdw blurRad="508000" dir="5400000" algn="tr"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 name="Content Placeholder 2">
            <a:extLst>
              <a:ext uri="{FF2B5EF4-FFF2-40B4-BE49-F238E27FC236}">
                <a16:creationId xmlns:a16="http://schemas.microsoft.com/office/drawing/2014/main" id="{D55F2F60-AE37-F3A7-06BC-1BE8849F262C}"/>
              </a:ext>
            </a:extLst>
          </p:cNvPr>
          <p:cNvSpPr>
            <a:spLocks noGrp="1"/>
          </p:cNvSpPr>
          <p:nvPr>
            <p:ph idx="1"/>
          </p:nvPr>
        </p:nvSpPr>
        <p:spPr>
          <a:xfrm>
            <a:off x="5062950" y="1491459"/>
            <a:ext cx="6559900" cy="4435515"/>
          </a:xfrm>
          <a:prstGeom prst="rect">
            <a:avLst/>
          </a:prstGeom>
        </p:spPr>
        <p:txBody>
          <a:bodyPr anchor="t"/>
          <a:lstStyle>
            <a:lvl1pPr>
              <a:lnSpc>
                <a:spcPct val="90000"/>
              </a:lnSpc>
              <a:defRPr sz="3200">
                <a:solidFill>
                  <a:schemeClr val="accent2"/>
                </a:solidFill>
                <a:latin typeface="Georgia" panose="02040502050405020303" pitchFamily="18" charset="0"/>
              </a:defRPr>
            </a:lvl1pPr>
            <a:lvl2pPr marL="7937" indent="0">
              <a:spcBef>
                <a:spcPts val="1800"/>
              </a:spcBef>
              <a:spcAft>
                <a:spcPts val="0"/>
              </a:spcAft>
              <a:buNone/>
              <a:defRPr sz="1400" b="1" i="0">
                <a:solidFill>
                  <a:schemeClr val="accent2"/>
                </a:solidFill>
                <a:latin typeface="Aptos SemiBold" panose="020B0004020202020204" pitchFamily="34" charset="0"/>
              </a:defRPr>
            </a:lvl2pPr>
            <a:lvl3pPr marL="7938" indent="0">
              <a:spcBef>
                <a:spcPts val="600"/>
              </a:spcBef>
              <a:spcAft>
                <a:spcPts val="0"/>
              </a:spcAft>
              <a:buNone/>
              <a:tabLst/>
              <a:defRPr sz="1250" b="0" i="0">
                <a:solidFill>
                  <a:schemeClr val="accent2"/>
                </a:solidFill>
                <a:latin typeface="Aptos Light" panose="020B0004020202020204" pitchFamily="34" charset="0"/>
              </a:defRPr>
            </a:lvl3pPr>
          </a:lstStyle>
          <a:p>
            <a:pPr lvl="0"/>
            <a:r>
              <a:rPr lang="en-GB"/>
              <a:t>Click to edit Master text styles</a:t>
            </a:r>
          </a:p>
          <a:p>
            <a:pPr lvl="1"/>
            <a:r>
              <a:rPr lang="en-GB"/>
              <a:t>Name Surname</a:t>
            </a:r>
          </a:p>
          <a:p>
            <a:pPr lvl="2"/>
            <a:r>
              <a:rPr lang="en-GB"/>
              <a:t>Title</a:t>
            </a:r>
          </a:p>
        </p:txBody>
      </p:sp>
      <p:sp>
        <p:nvSpPr>
          <p:cNvPr id="6" name="Slide Number Placeholder 5">
            <a:extLst>
              <a:ext uri="{FF2B5EF4-FFF2-40B4-BE49-F238E27FC236}">
                <a16:creationId xmlns:a16="http://schemas.microsoft.com/office/drawing/2014/main" id="{7B8DCFF5-532A-EE15-AC7C-045A7ECB48F1}"/>
              </a:ext>
            </a:extLst>
          </p:cNvPr>
          <p:cNvSpPr>
            <a:spLocks noGrp="1"/>
          </p:cNvSpPr>
          <p:nvPr>
            <p:ph type="sldNum" sz="quarter" idx="12"/>
          </p:nvPr>
        </p:nvSpPr>
        <p:spPr/>
        <p:txBody>
          <a:bodyPr/>
          <a:lstStyle>
            <a:lvl1pPr>
              <a:defRPr>
                <a:solidFill>
                  <a:schemeClr val="bg1"/>
                </a:solidFill>
              </a:defRPr>
            </a:lvl1pPr>
          </a:lstStyle>
          <a:p>
            <a:fld id="{44F5EFEA-D661-324A-A61E-E78277332FD7}" type="slidenum">
              <a:rPr lang="en-US" smtClean="0"/>
              <a:pPr/>
              <a:t>‹#›</a:t>
            </a:fld>
            <a:endParaRPr lang="en-US"/>
          </a:p>
        </p:txBody>
      </p:sp>
      <p:pic>
        <p:nvPicPr>
          <p:cNvPr id="41" name="Graphic 40">
            <a:extLst>
              <a:ext uri="{FF2B5EF4-FFF2-40B4-BE49-F238E27FC236}">
                <a16:creationId xmlns:a16="http://schemas.microsoft.com/office/drawing/2014/main" id="{A67AE1B6-ACA3-BD5C-0650-743E9AB8D97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984242" y="588383"/>
            <a:ext cx="977646" cy="737522"/>
          </a:xfrm>
          <a:prstGeom prst="rect">
            <a:avLst/>
          </a:prstGeom>
        </p:spPr>
      </p:pic>
      <p:pic>
        <p:nvPicPr>
          <p:cNvPr id="44" name="Graphic 43">
            <a:extLst>
              <a:ext uri="{FF2B5EF4-FFF2-40B4-BE49-F238E27FC236}">
                <a16:creationId xmlns:a16="http://schemas.microsoft.com/office/drawing/2014/main" id="{52E9B81E-CA18-BDFA-7463-127C1748CAC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245836" y="6433440"/>
            <a:ext cx="407037" cy="249935"/>
          </a:xfrm>
          <a:prstGeom prst="rect">
            <a:avLst/>
          </a:prstGeom>
        </p:spPr>
      </p:pic>
    </p:spTree>
    <p:extLst>
      <p:ext uri="{BB962C8B-B14F-4D97-AF65-F5344CB8AC3E}">
        <p14:creationId xmlns:p14="http://schemas.microsoft.com/office/powerpoint/2010/main" val="360870273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_Quote with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49EFD8-D188-AD43-C26D-A6C0ECAB8312}"/>
              </a:ext>
            </a:extLst>
          </p:cNvPr>
          <p:cNvPicPr>
            <a:picLocks noChangeAspect="1"/>
          </p:cNvPicPr>
          <p:nvPr userDrawn="1"/>
        </p:nvPicPr>
        <p:blipFill>
          <a:blip r:embed="rId3"/>
          <a:srcRect l="27503"/>
          <a:stretch/>
        </p:blipFill>
        <p:spPr>
          <a:xfrm>
            <a:off x="0" y="0"/>
            <a:ext cx="7450486" cy="6858000"/>
          </a:xfrm>
          <a:prstGeom prst="rect">
            <a:avLst/>
          </a:prstGeom>
        </p:spPr>
      </p:pic>
      <p:sp>
        <p:nvSpPr>
          <p:cNvPr id="37" name="Freeform 36">
            <a:extLst>
              <a:ext uri="{FF2B5EF4-FFF2-40B4-BE49-F238E27FC236}">
                <a16:creationId xmlns:a16="http://schemas.microsoft.com/office/drawing/2014/main" id="{A1DCED00-2689-26E6-9B7C-ECC7B8AB301F}"/>
              </a:ext>
            </a:extLst>
          </p:cNvPr>
          <p:cNvSpPr/>
          <p:nvPr userDrawn="1"/>
        </p:nvSpPr>
        <p:spPr>
          <a:xfrm>
            <a:off x="4063290" y="0"/>
            <a:ext cx="8128709" cy="6858000"/>
          </a:xfrm>
          <a:custGeom>
            <a:avLst/>
            <a:gdLst>
              <a:gd name="connsiteX0" fmla="*/ 0 w 8128709"/>
              <a:gd name="connsiteY0" fmla="*/ 0 h 6858000"/>
              <a:gd name="connsiteX1" fmla="*/ 8128709 w 8128709"/>
              <a:gd name="connsiteY1" fmla="*/ 0 h 6858000"/>
              <a:gd name="connsiteX2" fmla="*/ 8128709 w 8128709"/>
              <a:gd name="connsiteY2" fmla="*/ 6858000 h 6858000"/>
              <a:gd name="connsiteX3" fmla="*/ 2172113 w 8128709"/>
              <a:gd name="connsiteY3" fmla="*/ 6858000 h 6858000"/>
              <a:gd name="connsiteX4" fmla="*/ 0 w 8128709"/>
              <a:gd name="connsiteY4" fmla="*/ 5146081 h 6858000"/>
              <a:gd name="connsiteX5" fmla="*/ 0 w 812870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709" h="6858000">
                <a:moveTo>
                  <a:pt x="0" y="0"/>
                </a:moveTo>
                <a:lnTo>
                  <a:pt x="8128709" y="0"/>
                </a:lnTo>
                <a:lnTo>
                  <a:pt x="8128709" y="6858000"/>
                </a:lnTo>
                <a:lnTo>
                  <a:pt x="2172113" y="6858000"/>
                </a:lnTo>
                <a:lnTo>
                  <a:pt x="0" y="5146081"/>
                </a:lnTo>
                <a:lnTo>
                  <a:pt x="0" y="0"/>
                </a:lnTo>
                <a:close/>
              </a:path>
            </a:pathLst>
          </a:custGeom>
          <a:solidFill>
            <a:schemeClr val="bg1"/>
          </a:solidFill>
          <a:ln>
            <a:noFill/>
          </a:ln>
          <a:effectLst>
            <a:outerShdw blurRad="508000" dir="5400000" algn="tr"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 name="Content Placeholder 2">
            <a:extLst>
              <a:ext uri="{FF2B5EF4-FFF2-40B4-BE49-F238E27FC236}">
                <a16:creationId xmlns:a16="http://schemas.microsoft.com/office/drawing/2014/main" id="{D55F2F60-AE37-F3A7-06BC-1BE8849F262C}"/>
              </a:ext>
            </a:extLst>
          </p:cNvPr>
          <p:cNvSpPr>
            <a:spLocks noGrp="1"/>
          </p:cNvSpPr>
          <p:nvPr>
            <p:ph idx="1"/>
          </p:nvPr>
        </p:nvSpPr>
        <p:spPr>
          <a:xfrm>
            <a:off x="5062950" y="1491459"/>
            <a:ext cx="6559900" cy="4435515"/>
          </a:xfrm>
          <a:prstGeom prst="rect">
            <a:avLst/>
          </a:prstGeom>
        </p:spPr>
        <p:txBody>
          <a:bodyPr anchor="t"/>
          <a:lstStyle>
            <a:lvl1pPr>
              <a:lnSpc>
                <a:spcPct val="90000"/>
              </a:lnSpc>
              <a:defRPr sz="3200">
                <a:solidFill>
                  <a:schemeClr val="accent2"/>
                </a:solidFill>
                <a:latin typeface="Georgia" panose="02040502050405020303" pitchFamily="18" charset="0"/>
              </a:defRPr>
            </a:lvl1pPr>
            <a:lvl2pPr marL="7937" indent="0">
              <a:spcBef>
                <a:spcPts val="1800"/>
              </a:spcBef>
              <a:spcAft>
                <a:spcPts val="0"/>
              </a:spcAft>
              <a:buNone/>
              <a:defRPr sz="1400" b="1" i="0">
                <a:solidFill>
                  <a:schemeClr val="accent2"/>
                </a:solidFill>
                <a:latin typeface="Aptos SemiBold" panose="020B0004020202020204" pitchFamily="34" charset="0"/>
              </a:defRPr>
            </a:lvl2pPr>
            <a:lvl3pPr marL="7938" indent="0">
              <a:spcBef>
                <a:spcPts val="600"/>
              </a:spcBef>
              <a:spcAft>
                <a:spcPts val="0"/>
              </a:spcAft>
              <a:buNone/>
              <a:tabLst/>
              <a:defRPr sz="1250" b="0" i="0">
                <a:solidFill>
                  <a:schemeClr val="accent2"/>
                </a:solidFill>
                <a:latin typeface="Aptos Light" panose="020B0004020202020204" pitchFamily="34" charset="0"/>
              </a:defRPr>
            </a:lvl3pPr>
          </a:lstStyle>
          <a:p>
            <a:pPr lvl="0"/>
            <a:r>
              <a:rPr lang="en-GB"/>
              <a:t>Click to edit Master text styles</a:t>
            </a:r>
          </a:p>
          <a:p>
            <a:pPr lvl="1"/>
            <a:r>
              <a:rPr lang="en-GB"/>
              <a:t>Name Surname</a:t>
            </a:r>
          </a:p>
          <a:p>
            <a:pPr lvl="2"/>
            <a:r>
              <a:rPr lang="en-GB"/>
              <a:t>Title</a:t>
            </a:r>
          </a:p>
        </p:txBody>
      </p:sp>
      <p:sp>
        <p:nvSpPr>
          <p:cNvPr id="6" name="Slide Number Placeholder 5">
            <a:extLst>
              <a:ext uri="{FF2B5EF4-FFF2-40B4-BE49-F238E27FC236}">
                <a16:creationId xmlns:a16="http://schemas.microsoft.com/office/drawing/2014/main" id="{7B8DCFF5-532A-EE15-AC7C-045A7ECB48F1}"/>
              </a:ext>
            </a:extLst>
          </p:cNvPr>
          <p:cNvSpPr>
            <a:spLocks noGrp="1"/>
          </p:cNvSpPr>
          <p:nvPr>
            <p:ph type="sldNum" sz="quarter" idx="12"/>
          </p:nvPr>
        </p:nvSpPr>
        <p:spPr/>
        <p:txBody>
          <a:bodyPr/>
          <a:lstStyle>
            <a:lvl1pPr>
              <a:defRPr>
                <a:solidFill>
                  <a:schemeClr val="bg1"/>
                </a:solidFill>
              </a:defRPr>
            </a:lvl1pPr>
          </a:lstStyle>
          <a:p>
            <a:fld id="{44F5EFEA-D661-324A-A61E-E78277332FD7}" type="slidenum">
              <a:rPr lang="en-US" smtClean="0"/>
              <a:pPr/>
              <a:t>‹#›</a:t>
            </a:fld>
            <a:endParaRPr lang="en-US"/>
          </a:p>
        </p:txBody>
      </p:sp>
      <p:pic>
        <p:nvPicPr>
          <p:cNvPr id="41" name="Graphic 40">
            <a:extLst>
              <a:ext uri="{FF2B5EF4-FFF2-40B4-BE49-F238E27FC236}">
                <a16:creationId xmlns:a16="http://schemas.microsoft.com/office/drawing/2014/main" id="{A67AE1B6-ACA3-BD5C-0650-743E9AB8D97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984242" y="588383"/>
            <a:ext cx="977646" cy="737522"/>
          </a:xfrm>
          <a:prstGeom prst="rect">
            <a:avLst/>
          </a:prstGeom>
        </p:spPr>
      </p:pic>
      <p:pic>
        <p:nvPicPr>
          <p:cNvPr id="44" name="Graphic 43">
            <a:extLst>
              <a:ext uri="{FF2B5EF4-FFF2-40B4-BE49-F238E27FC236}">
                <a16:creationId xmlns:a16="http://schemas.microsoft.com/office/drawing/2014/main" id="{52E9B81E-CA18-BDFA-7463-127C1748CAC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245836" y="6433440"/>
            <a:ext cx="407037" cy="249935"/>
          </a:xfrm>
          <a:prstGeom prst="rect">
            <a:avLst/>
          </a:prstGeom>
        </p:spPr>
      </p:pic>
    </p:spTree>
    <p:extLst>
      <p:ext uri="{BB962C8B-B14F-4D97-AF65-F5344CB8AC3E}">
        <p14:creationId xmlns:p14="http://schemas.microsoft.com/office/powerpoint/2010/main" val="16500680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5_Quote with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E20077-7C8B-57DC-CD08-077395C9EBB7}"/>
              </a:ext>
            </a:extLst>
          </p:cNvPr>
          <p:cNvPicPr>
            <a:picLocks noChangeAspect="1"/>
          </p:cNvPicPr>
          <p:nvPr userDrawn="1"/>
        </p:nvPicPr>
        <p:blipFill>
          <a:blip r:embed="rId3"/>
          <a:srcRect l="39427"/>
          <a:stretch/>
        </p:blipFill>
        <p:spPr>
          <a:xfrm>
            <a:off x="-1" y="0"/>
            <a:ext cx="6229641" cy="6858000"/>
          </a:xfrm>
          <a:prstGeom prst="rect">
            <a:avLst/>
          </a:prstGeom>
        </p:spPr>
      </p:pic>
      <p:sp>
        <p:nvSpPr>
          <p:cNvPr id="37" name="Freeform 36">
            <a:extLst>
              <a:ext uri="{FF2B5EF4-FFF2-40B4-BE49-F238E27FC236}">
                <a16:creationId xmlns:a16="http://schemas.microsoft.com/office/drawing/2014/main" id="{A1DCED00-2689-26E6-9B7C-ECC7B8AB301F}"/>
              </a:ext>
            </a:extLst>
          </p:cNvPr>
          <p:cNvSpPr/>
          <p:nvPr userDrawn="1"/>
        </p:nvSpPr>
        <p:spPr>
          <a:xfrm>
            <a:off x="4063290" y="0"/>
            <a:ext cx="8128709" cy="6858000"/>
          </a:xfrm>
          <a:custGeom>
            <a:avLst/>
            <a:gdLst>
              <a:gd name="connsiteX0" fmla="*/ 0 w 8128709"/>
              <a:gd name="connsiteY0" fmla="*/ 0 h 6858000"/>
              <a:gd name="connsiteX1" fmla="*/ 8128709 w 8128709"/>
              <a:gd name="connsiteY1" fmla="*/ 0 h 6858000"/>
              <a:gd name="connsiteX2" fmla="*/ 8128709 w 8128709"/>
              <a:gd name="connsiteY2" fmla="*/ 6858000 h 6858000"/>
              <a:gd name="connsiteX3" fmla="*/ 2172113 w 8128709"/>
              <a:gd name="connsiteY3" fmla="*/ 6858000 h 6858000"/>
              <a:gd name="connsiteX4" fmla="*/ 0 w 8128709"/>
              <a:gd name="connsiteY4" fmla="*/ 5146081 h 6858000"/>
              <a:gd name="connsiteX5" fmla="*/ 0 w 812870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709" h="6858000">
                <a:moveTo>
                  <a:pt x="0" y="0"/>
                </a:moveTo>
                <a:lnTo>
                  <a:pt x="8128709" y="0"/>
                </a:lnTo>
                <a:lnTo>
                  <a:pt x="8128709" y="6858000"/>
                </a:lnTo>
                <a:lnTo>
                  <a:pt x="2172113" y="6858000"/>
                </a:lnTo>
                <a:lnTo>
                  <a:pt x="0" y="5146081"/>
                </a:lnTo>
                <a:lnTo>
                  <a:pt x="0" y="0"/>
                </a:lnTo>
                <a:close/>
              </a:path>
            </a:pathLst>
          </a:custGeom>
          <a:solidFill>
            <a:schemeClr val="bg1"/>
          </a:solidFill>
          <a:ln>
            <a:noFill/>
          </a:ln>
          <a:effectLst>
            <a:outerShdw blurRad="508000" dir="5400000" algn="tr"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 name="Content Placeholder 2">
            <a:extLst>
              <a:ext uri="{FF2B5EF4-FFF2-40B4-BE49-F238E27FC236}">
                <a16:creationId xmlns:a16="http://schemas.microsoft.com/office/drawing/2014/main" id="{D55F2F60-AE37-F3A7-06BC-1BE8849F262C}"/>
              </a:ext>
            </a:extLst>
          </p:cNvPr>
          <p:cNvSpPr>
            <a:spLocks noGrp="1"/>
          </p:cNvSpPr>
          <p:nvPr>
            <p:ph idx="1"/>
          </p:nvPr>
        </p:nvSpPr>
        <p:spPr>
          <a:xfrm>
            <a:off x="5062950" y="1491459"/>
            <a:ext cx="6559900" cy="4435515"/>
          </a:xfrm>
          <a:prstGeom prst="rect">
            <a:avLst/>
          </a:prstGeom>
        </p:spPr>
        <p:txBody>
          <a:bodyPr anchor="t"/>
          <a:lstStyle>
            <a:lvl1pPr>
              <a:lnSpc>
                <a:spcPct val="90000"/>
              </a:lnSpc>
              <a:defRPr sz="3200">
                <a:solidFill>
                  <a:schemeClr val="accent2"/>
                </a:solidFill>
                <a:latin typeface="Georgia" panose="02040502050405020303" pitchFamily="18" charset="0"/>
              </a:defRPr>
            </a:lvl1pPr>
            <a:lvl2pPr marL="7937" indent="0">
              <a:spcBef>
                <a:spcPts val="1800"/>
              </a:spcBef>
              <a:spcAft>
                <a:spcPts val="0"/>
              </a:spcAft>
              <a:buNone/>
              <a:defRPr sz="1400" b="1" i="0">
                <a:solidFill>
                  <a:schemeClr val="accent2"/>
                </a:solidFill>
                <a:latin typeface="Aptos SemiBold" panose="020B0004020202020204" pitchFamily="34" charset="0"/>
              </a:defRPr>
            </a:lvl2pPr>
            <a:lvl3pPr marL="7938" indent="0">
              <a:spcBef>
                <a:spcPts val="600"/>
              </a:spcBef>
              <a:spcAft>
                <a:spcPts val="0"/>
              </a:spcAft>
              <a:buNone/>
              <a:tabLst/>
              <a:defRPr sz="1250" b="0" i="0">
                <a:solidFill>
                  <a:schemeClr val="accent2"/>
                </a:solidFill>
                <a:latin typeface="Aptos Light" panose="020B0004020202020204" pitchFamily="34" charset="0"/>
              </a:defRPr>
            </a:lvl3pPr>
          </a:lstStyle>
          <a:p>
            <a:pPr lvl="0"/>
            <a:r>
              <a:rPr lang="en-GB"/>
              <a:t>Click to edit Master text styles</a:t>
            </a:r>
          </a:p>
          <a:p>
            <a:pPr lvl="1"/>
            <a:r>
              <a:rPr lang="en-GB"/>
              <a:t>Name Surname</a:t>
            </a:r>
          </a:p>
          <a:p>
            <a:pPr lvl="2"/>
            <a:r>
              <a:rPr lang="en-GB"/>
              <a:t>Title</a:t>
            </a:r>
          </a:p>
        </p:txBody>
      </p:sp>
      <p:sp>
        <p:nvSpPr>
          <p:cNvPr id="6" name="Slide Number Placeholder 5">
            <a:extLst>
              <a:ext uri="{FF2B5EF4-FFF2-40B4-BE49-F238E27FC236}">
                <a16:creationId xmlns:a16="http://schemas.microsoft.com/office/drawing/2014/main" id="{7B8DCFF5-532A-EE15-AC7C-045A7ECB48F1}"/>
              </a:ext>
            </a:extLst>
          </p:cNvPr>
          <p:cNvSpPr>
            <a:spLocks noGrp="1"/>
          </p:cNvSpPr>
          <p:nvPr>
            <p:ph type="sldNum" sz="quarter" idx="12"/>
          </p:nvPr>
        </p:nvSpPr>
        <p:spPr/>
        <p:txBody>
          <a:bodyPr/>
          <a:lstStyle>
            <a:lvl1pPr>
              <a:defRPr>
                <a:solidFill>
                  <a:schemeClr val="bg1"/>
                </a:solidFill>
              </a:defRPr>
            </a:lvl1pPr>
          </a:lstStyle>
          <a:p>
            <a:fld id="{44F5EFEA-D661-324A-A61E-E78277332FD7}" type="slidenum">
              <a:rPr lang="en-US" smtClean="0"/>
              <a:pPr/>
              <a:t>‹#›</a:t>
            </a:fld>
            <a:endParaRPr lang="en-US"/>
          </a:p>
        </p:txBody>
      </p:sp>
      <p:pic>
        <p:nvPicPr>
          <p:cNvPr id="41" name="Graphic 40">
            <a:extLst>
              <a:ext uri="{FF2B5EF4-FFF2-40B4-BE49-F238E27FC236}">
                <a16:creationId xmlns:a16="http://schemas.microsoft.com/office/drawing/2014/main" id="{A67AE1B6-ACA3-BD5C-0650-743E9AB8D97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984242" y="588383"/>
            <a:ext cx="977646" cy="737522"/>
          </a:xfrm>
          <a:prstGeom prst="rect">
            <a:avLst/>
          </a:prstGeom>
        </p:spPr>
      </p:pic>
      <p:pic>
        <p:nvPicPr>
          <p:cNvPr id="44" name="Graphic 43">
            <a:extLst>
              <a:ext uri="{FF2B5EF4-FFF2-40B4-BE49-F238E27FC236}">
                <a16:creationId xmlns:a16="http://schemas.microsoft.com/office/drawing/2014/main" id="{52E9B81E-CA18-BDFA-7463-127C1748CAC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245836" y="6433440"/>
            <a:ext cx="407037" cy="249935"/>
          </a:xfrm>
          <a:prstGeom prst="rect">
            <a:avLst/>
          </a:prstGeom>
        </p:spPr>
      </p:pic>
    </p:spTree>
    <p:extLst>
      <p:ext uri="{BB962C8B-B14F-4D97-AF65-F5344CB8AC3E}">
        <p14:creationId xmlns:p14="http://schemas.microsoft.com/office/powerpoint/2010/main" val="179023402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6_Quote with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7EE649-4B8E-E6A2-B915-5578204C7DC7}"/>
              </a:ext>
            </a:extLst>
          </p:cNvPr>
          <p:cNvPicPr>
            <a:picLocks noChangeAspect="1"/>
          </p:cNvPicPr>
          <p:nvPr userDrawn="1"/>
        </p:nvPicPr>
        <p:blipFill>
          <a:blip r:embed="rId3"/>
          <a:srcRect l="34858"/>
          <a:stretch/>
        </p:blipFill>
        <p:spPr>
          <a:xfrm>
            <a:off x="-1" y="0"/>
            <a:ext cx="6699547" cy="6857999"/>
          </a:xfrm>
          <a:prstGeom prst="rect">
            <a:avLst/>
          </a:prstGeom>
        </p:spPr>
      </p:pic>
      <p:sp>
        <p:nvSpPr>
          <p:cNvPr id="37" name="Freeform 36">
            <a:extLst>
              <a:ext uri="{FF2B5EF4-FFF2-40B4-BE49-F238E27FC236}">
                <a16:creationId xmlns:a16="http://schemas.microsoft.com/office/drawing/2014/main" id="{A1DCED00-2689-26E6-9B7C-ECC7B8AB301F}"/>
              </a:ext>
            </a:extLst>
          </p:cNvPr>
          <p:cNvSpPr/>
          <p:nvPr userDrawn="1"/>
        </p:nvSpPr>
        <p:spPr>
          <a:xfrm>
            <a:off x="4063290" y="0"/>
            <a:ext cx="8128709" cy="6858000"/>
          </a:xfrm>
          <a:custGeom>
            <a:avLst/>
            <a:gdLst>
              <a:gd name="connsiteX0" fmla="*/ 0 w 8128709"/>
              <a:gd name="connsiteY0" fmla="*/ 0 h 6858000"/>
              <a:gd name="connsiteX1" fmla="*/ 8128709 w 8128709"/>
              <a:gd name="connsiteY1" fmla="*/ 0 h 6858000"/>
              <a:gd name="connsiteX2" fmla="*/ 8128709 w 8128709"/>
              <a:gd name="connsiteY2" fmla="*/ 6858000 h 6858000"/>
              <a:gd name="connsiteX3" fmla="*/ 2172113 w 8128709"/>
              <a:gd name="connsiteY3" fmla="*/ 6858000 h 6858000"/>
              <a:gd name="connsiteX4" fmla="*/ 0 w 8128709"/>
              <a:gd name="connsiteY4" fmla="*/ 5146081 h 6858000"/>
              <a:gd name="connsiteX5" fmla="*/ 0 w 812870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709" h="6858000">
                <a:moveTo>
                  <a:pt x="0" y="0"/>
                </a:moveTo>
                <a:lnTo>
                  <a:pt x="8128709" y="0"/>
                </a:lnTo>
                <a:lnTo>
                  <a:pt x="8128709" y="6858000"/>
                </a:lnTo>
                <a:lnTo>
                  <a:pt x="2172113" y="6858000"/>
                </a:lnTo>
                <a:lnTo>
                  <a:pt x="0" y="5146081"/>
                </a:lnTo>
                <a:lnTo>
                  <a:pt x="0" y="0"/>
                </a:lnTo>
                <a:close/>
              </a:path>
            </a:pathLst>
          </a:custGeom>
          <a:solidFill>
            <a:schemeClr val="bg1"/>
          </a:solidFill>
          <a:ln>
            <a:noFill/>
          </a:ln>
          <a:effectLst>
            <a:outerShdw blurRad="508000" dir="5400000" algn="tr"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 name="Content Placeholder 2">
            <a:extLst>
              <a:ext uri="{FF2B5EF4-FFF2-40B4-BE49-F238E27FC236}">
                <a16:creationId xmlns:a16="http://schemas.microsoft.com/office/drawing/2014/main" id="{D55F2F60-AE37-F3A7-06BC-1BE8849F262C}"/>
              </a:ext>
            </a:extLst>
          </p:cNvPr>
          <p:cNvSpPr>
            <a:spLocks noGrp="1"/>
          </p:cNvSpPr>
          <p:nvPr>
            <p:ph idx="1"/>
          </p:nvPr>
        </p:nvSpPr>
        <p:spPr>
          <a:xfrm>
            <a:off x="5062950" y="1491459"/>
            <a:ext cx="6559900" cy="4435515"/>
          </a:xfrm>
          <a:prstGeom prst="rect">
            <a:avLst/>
          </a:prstGeom>
        </p:spPr>
        <p:txBody>
          <a:bodyPr anchor="t"/>
          <a:lstStyle>
            <a:lvl1pPr>
              <a:lnSpc>
                <a:spcPct val="90000"/>
              </a:lnSpc>
              <a:defRPr sz="3200">
                <a:solidFill>
                  <a:schemeClr val="accent2"/>
                </a:solidFill>
                <a:latin typeface="Georgia" panose="02040502050405020303" pitchFamily="18" charset="0"/>
              </a:defRPr>
            </a:lvl1pPr>
            <a:lvl2pPr marL="7937" indent="0">
              <a:spcBef>
                <a:spcPts val="1800"/>
              </a:spcBef>
              <a:spcAft>
                <a:spcPts val="0"/>
              </a:spcAft>
              <a:buNone/>
              <a:defRPr sz="1400" b="1" i="0">
                <a:solidFill>
                  <a:schemeClr val="accent2"/>
                </a:solidFill>
                <a:latin typeface="Aptos SemiBold" panose="020B0004020202020204" pitchFamily="34" charset="0"/>
              </a:defRPr>
            </a:lvl2pPr>
            <a:lvl3pPr marL="7938" indent="0">
              <a:spcBef>
                <a:spcPts val="600"/>
              </a:spcBef>
              <a:spcAft>
                <a:spcPts val="0"/>
              </a:spcAft>
              <a:buNone/>
              <a:tabLst/>
              <a:defRPr sz="1250" b="0" i="0">
                <a:solidFill>
                  <a:schemeClr val="accent2"/>
                </a:solidFill>
                <a:latin typeface="Aptos Light" panose="020B0004020202020204" pitchFamily="34" charset="0"/>
              </a:defRPr>
            </a:lvl3pPr>
          </a:lstStyle>
          <a:p>
            <a:pPr lvl="0"/>
            <a:r>
              <a:rPr lang="en-GB"/>
              <a:t>Click to edit Master text styles</a:t>
            </a:r>
          </a:p>
          <a:p>
            <a:pPr lvl="1"/>
            <a:r>
              <a:rPr lang="en-GB"/>
              <a:t>Name Surname</a:t>
            </a:r>
          </a:p>
          <a:p>
            <a:pPr lvl="2"/>
            <a:r>
              <a:rPr lang="en-GB"/>
              <a:t>Title</a:t>
            </a:r>
          </a:p>
        </p:txBody>
      </p:sp>
      <p:sp>
        <p:nvSpPr>
          <p:cNvPr id="6" name="Slide Number Placeholder 5">
            <a:extLst>
              <a:ext uri="{FF2B5EF4-FFF2-40B4-BE49-F238E27FC236}">
                <a16:creationId xmlns:a16="http://schemas.microsoft.com/office/drawing/2014/main" id="{7B8DCFF5-532A-EE15-AC7C-045A7ECB48F1}"/>
              </a:ext>
            </a:extLst>
          </p:cNvPr>
          <p:cNvSpPr>
            <a:spLocks noGrp="1"/>
          </p:cNvSpPr>
          <p:nvPr>
            <p:ph type="sldNum" sz="quarter" idx="12"/>
          </p:nvPr>
        </p:nvSpPr>
        <p:spPr/>
        <p:txBody>
          <a:bodyPr/>
          <a:lstStyle>
            <a:lvl1pPr>
              <a:defRPr>
                <a:solidFill>
                  <a:schemeClr val="bg1"/>
                </a:solidFill>
              </a:defRPr>
            </a:lvl1pPr>
          </a:lstStyle>
          <a:p>
            <a:fld id="{44F5EFEA-D661-324A-A61E-E78277332FD7}" type="slidenum">
              <a:rPr lang="en-US" smtClean="0"/>
              <a:pPr/>
              <a:t>‹#›</a:t>
            </a:fld>
            <a:endParaRPr lang="en-US"/>
          </a:p>
        </p:txBody>
      </p:sp>
      <p:pic>
        <p:nvPicPr>
          <p:cNvPr id="41" name="Graphic 40">
            <a:extLst>
              <a:ext uri="{FF2B5EF4-FFF2-40B4-BE49-F238E27FC236}">
                <a16:creationId xmlns:a16="http://schemas.microsoft.com/office/drawing/2014/main" id="{A67AE1B6-ACA3-BD5C-0650-743E9AB8D97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984242" y="588383"/>
            <a:ext cx="977646" cy="737522"/>
          </a:xfrm>
          <a:prstGeom prst="rect">
            <a:avLst/>
          </a:prstGeom>
        </p:spPr>
      </p:pic>
      <p:pic>
        <p:nvPicPr>
          <p:cNvPr id="44" name="Graphic 43">
            <a:extLst>
              <a:ext uri="{FF2B5EF4-FFF2-40B4-BE49-F238E27FC236}">
                <a16:creationId xmlns:a16="http://schemas.microsoft.com/office/drawing/2014/main" id="{52E9B81E-CA18-BDFA-7463-127C1748CAC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245836" y="6433440"/>
            <a:ext cx="407037" cy="249935"/>
          </a:xfrm>
          <a:prstGeom prst="rect">
            <a:avLst/>
          </a:prstGeom>
        </p:spPr>
      </p:pic>
    </p:spTree>
    <p:extLst>
      <p:ext uri="{BB962C8B-B14F-4D97-AF65-F5344CB8AC3E}">
        <p14:creationId xmlns:p14="http://schemas.microsoft.com/office/powerpoint/2010/main" val="369783425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7_Quote with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73D5CC-DDFF-B958-7E45-5C2940B5C7FC}"/>
              </a:ext>
            </a:extLst>
          </p:cNvPr>
          <p:cNvPicPr>
            <a:picLocks noChangeAspect="1"/>
          </p:cNvPicPr>
          <p:nvPr userDrawn="1"/>
        </p:nvPicPr>
        <p:blipFill>
          <a:blip r:embed="rId3"/>
          <a:srcRect l="34531" r="-1"/>
          <a:stretch/>
        </p:blipFill>
        <p:spPr>
          <a:xfrm>
            <a:off x="0" y="0"/>
            <a:ext cx="6733217" cy="6858000"/>
          </a:xfrm>
          <a:prstGeom prst="rect">
            <a:avLst/>
          </a:prstGeom>
        </p:spPr>
      </p:pic>
      <p:sp>
        <p:nvSpPr>
          <p:cNvPr id="37" name="Freeform 36">
            <a:extLst>
              <a:ext uri="{FF2B5EF4-FFF2-40B4-BE49-F238E27FC236}">
                <a16:creationId xmlns:a16="http://schemas.microsoft.com/office/drawing/2014/main" id="{A1DCED00-2689-26E6-9B7C-ECC7B8AB301F}"/>
              </a:ext>
            </a:extLst>
          </p:cNvPr>
          <p:cNvSpPr/>
          <p:nvPr userDrawn="1"/>
        </p:nvSpPr>
        <p:spPr>
          <a:xfrm>
            <a:off x="4063290" y="0"/>
            <a:ext cx="8128709" cy="6858000"/>
          </a:xfrm>
          <a:custGeom>
            <a:avLst/>
            <a:gdLst>
              <a:gd name="connsiteX0" fmla="*/ 0 w 8128709"/>
              <a:gd name="connsiteY0" fmla="*/ 0 h 6858000"/>
              <a:gd name="connsiteX1" fmla="*/ 8128709 w 8128709"/>
              <a:gd name="connsiteY1" fmla="*/ 0 h 6858000"/>
              <a:gd name="connsiteX2" fmla="*/ 8128709 w 8128709"/>
              <a:gd name="connsiteY2" fmla="*/ 6858000 h 6858000"/>
              <a:gd name="connsiteX3" fmla="*/ 2172113 w 8128709"/>
              <a:gd name="connsiteY3" fmla="*/ 6858000 h 6858000"/>
              <a:gd name="connsiteX4" fmla="*/ 0 w 8128709"/>
              <a:gd name="connsiteY4" fmla="*/ 5146081 h 6858000"/>
              <a:gd name="connsiteX5" fmla="*/ 0 w 812870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709" h="6858000">
                <a:moveTo>
                  <a:pt x="0" y="0"/>
                </a:moveTo>
                <a:lnTo>
                  <a:pt x="8128709" y="0"/>
                </a:lnTo>
                <a:lnTo>
                  <a:pt x="8128709" y="6858000"/>
                </a:lnTo>
                <a:lnTo>
                  <a:pt x="2172113" y="6858000"/>
                </a:lnTo>
                <a:lnTo>
                  <a:pt x="0" y="5146081"/>
                </a:lnTo>
                <a:lnTo>
                  <a:pt x="0" y="0"/>
                </a:lnTo>
                <a:close/>
              </a:path>
            </a:pathLst>
          </a:custGeom>
          <a:solidFill>
            <a:schemeClr val="bg1"/>
          </a:solidFill>
          <a:ln>
            <a:noFill/>
          </a:ln>
          <a:effectLst>
            <a:outerShdw blurRad="508000" dir="5400000" algn="tr"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 name="Content Placeholder 2">
            <a:extLst>
              <a:ext uri="{FF2B5EF4-FFF2-40B4-BE49-F238E27FC236}">
                <a16:creationId xmlns:a16="http://schemas.microsoft.com/office/drawing/2014/main" id="{D55F2F60-AE37-F3A7-06BC-1BE8849F262C}"/>
              </a:ext>
            </a:extLst>
          </p:cNvPr>
          <p:cNvSpPr>
            <a:spLocks noGrp="1"/>
          </p:cNvSpPr>
          <p:nvPr>
            <p:ph idx="1"/>
          </p:nvPr>
        </p:nvSpPr>
        <p:spPr>
          <a:xfrm>
            <a:off x="5062950" y="1491459"/>
            <a:ext cx="6559900" cy="4435515"/>
          </a:xfrm>
          <a:prstGeom prst="rect">
            <a:avLst/>
          </a:prstGeom>
        </p:spPr>
        <p:txBody>
          <a:bodyPr anchor="t"/>
          <a:lstStyle>
            <a:lvl1pPr>
              <a:lnSpc>
                <a:spcPct val="90000"/>
              </a:lnSpc>
              <a:defRPr sz="3200">
                <a:solidFill>
                  <a:schemeClr val="accent2"/>
                </a:solidFill>
                <a:latin typeface="Georgia" panose="02040502050405020303" pitchFamily="18" charset="0"/>
              </a:defRPr>
            </a:lvl1pPr>
            <a:lvl2pPr marL="7937" indent="0">
              <a:spcBef>
                <a:spcPts val="1800"/>
              </a:spcBef>
              <a:spcAft>
                <a:spcPts val="0"/>
              </a:spcAft>
              <a:buNone/>
              <a:defRPr sz="1400" b="1" i="0">
                <a:solidFill>
                  <a:schemeClr val="accent2"/>
                </a:solidFill>
                <a:latin typeface="Aptos SemiBold" panose="020B0004020202020204" pitchFamily="34" charset="0"/>
              </a:defRPr>
            </a:lvl2pPr>
            <a:lvl3pPr marL="7938" indent="0">
              <a:spcBef>
                <a:spcPts val="600"/>
              </a:spcBef>
              <a:spcAft>
                <a:spcPts val="0"/>
              </a:spcAft>
              <a:buNone/>
              <a:tabLst/>
              <a:defRPr sz="1250" b="0" i="0">
                <a:solidFill>
                  <a:schemeClr val="accent2"/>
                </a:solidFill>
                <a:latin typeface="Aptos Light" panose="020B0004020202020204" pitchFamily="34" charset="0"/>
              </a:defRPr>
            </a:lvl3pPr>
          </a:lstStyle>
          <a:p>
            <a:pPr lvl="0"/>
            <a:r>
              <a:rPr lang="en-GB" dirty="0"/>
              <a:t>Click to edit Master text styles</a:t>
            </a:r>
          </a:p>
          <a:p>
            <a:pPr lvl="1"/>
            <a:r>
              <a:rPr lang="en-GB" dirty="0"/>
              <a:t>Name Surname</a:t>
            </a:r>
          </a:p>
          <a:p>
            <a:pPr lvl="2"/>
            <a:r>
              <a:rPr lang="en-GB" dirty="0"/>
              <a:t>Title</a:t>
            </a:r>
          </a:p>
        </p:txBody>
      </p:sp>
      <p:sp>
        <p:nvSpPr>
          <p:cNvPr id="6" name="Slide Number Placeholder 5">
            <a:extLst>
              <a:ext uri="{FF2B5EF4-FFF2-40B4-BE49-F238E27FC236}">
                <a16:creationId xmlns:a16="http://schemas.microsoft.com/office/drawing/2014/main" id="{7B8DCFF5-532A-EE15-AC7C-045A7ECB48F1}"/>
              </a:ext>
            </a:extLst>
          </p:cNvPr>
          <p:cNvSpPr>
            <a:spLocks noGrp="1"/>
          </p:cNvSpPr>
          <p:nvPr>
            <p:ph type="sldNum" sz="quarter" idx="12"/>
          </p:nvPr>
        </p:nvSpPr>
        <p:spPr/>
        <p:txBody>
          <a:bodyPr/>
          <a:lstStyle>
            <a:lvl1pPr>
              <a:defRPr>
                <a:solidFill>
                  <a:schemeClr val="bg1"/>
                </a:solidFill>
              </a:defRPr>
            </a:lvl1pPr>
          </a:lstStyle>
          <a:p>
            <a:fld id="{44F5EFEA-D661-324A-A61E-E78277332FD7}" type="slidenum">
              <a:rPr lang="en-US" smtClean="0"/>
              <a:pPr/>
              <a:t>‹#›</a:t>
            </a:fld>
            <a:endParaRPr lang="en-US"/>
          </a:p>
        </p:txBody>
      </p:sp>
      <p:pic>
        <p:nvPicPr>
          <p:cNvPr id="41" name="Graphic 40">
            <a:extLst>
              <a:ext uri="{FF2B5EF4-FFF2-40B4-BE49-F238E27FC236}">
                <a16:creationId xmlns:a16="http://schemas.microsoft.com/office/drawing/2014/main" id="{A67AE1B6-ACA3-BD5C-0650-743E9AB8D97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984242" y="588383"/>
            <a:ext cx="977646" cy="737522"/>
          </a:xfrm>
          <a:prstGeom prst="rect">
            <a:avLst/>
          </a:prstGeom>
        </p:spPr>
      </p:pic>
      <p:pic>
        <p:nvPicPr>
          <p:cNvPr id="44" name="Graphic 43">
            <a:extLst>
              <a:ext uri="{FF2B5EF4-FFF2-40B4-BE49-F238E27FC236}">
                <a16:creationId xmlns:a16="http://schemas.microsoft.com/office/drawing/2014/main" id="{52E9B81E-CA18-BDFA-7463-127C1748CAC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245836" y="6433440"/>
            <a:ext cx="407037" cy="249935"/>
          </a:xfrm>
          <a:prstGeom prst="rect">
            <a:avLst/>
          </a:prstGeom>
        </p:spPr>
      </p:pic>
    </p:spTree>
    <p:extLst>
      <p:ext uri="{BB962C8B-B14F-4D97-AF65-F5344CB8AC3E}">
        <p14:creationId xmlns:p14="http://schemas.microsoft.com/office/powerpoint/2010/main" val="90427747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8_Quote with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9C0BE8-E2F2-5563-C689-4EC64B64177E}"/>
              </a:ext>
            </a:extLst>
          </p:cNvPr>
          <p:cNvPicPr>
            <a:picLocks noChangeAspect="1"/>
          </p:cNvPicPr>
          <p:nvPr userDrawn="1"/>
        </p:nvPicPr>
        <p:blipFill>
          <a:blip r:embed="rId3"/>
          <a:srcRect l="39427"/>
          <a:stretch/>
        </p:blipFill>
        <p:spPr>
          <a:xfrm>
            <a:off x="0" y="0"/>
            <a:ext cx="6229640" cy="6857999"/>
          </a:xfrm>
          <a:prstGeom prst="rect">
            <a:avLst/>
          </a:prstGeom>
        </p:spPr>
      </p:pic>
      <p:sp>
        <p:nvSpPr>
          <p:cNvPr id="37" name="Freeform 36">
            <a:extLst>
              <a:ext uri="{FF2B5EF4-FFF2-40B4-BE49-F238E27FC236}">
                <a16:creationId xmlns:a16="http://schemas.microsoft.com/office/drawing/2014/main" id="{A1DCED00-2689-26E6-9B7C-ECC7B8AB301F}"/>
              </a:ext>
            </a:extLst>
          </p:cNvPr>
          <p:cNvSpPr/>
          <p:nvPr userDrawn="1"/>
        </p:nvSpPr>
        <p:spPr>
          <a:xfrm>
            <a:off x="4063290" y="0"/>
            <a:ext cx="8128709" cy="6858000"/>
          </a:xfrm>
          <a:custGeom>
            <a:avLst/>
            <a:gdLst>
              <a:gd name="connsiteX0" fmla="*/ 0 w 8128709"/>
              <a:gd name="connsiteY0" fmla="*/ 0 h 6858000"/>
              <a:gd name="connsiteX1" fmla="*/ 8128709 w 8128709"/>
              <a:gd name="connsiteY1" fmla="*/ 0 h 6858000"/>
              <a:gd name="connsiteX2" fmla="*/ 8128709 w 8128709"/>
              <a:gd name="connsiteY2" fmla="*/ 6858000 h 6858000"/>
              <a:gd name="connsiteX3" fmla="*/ 2172113 w 8128709"/>
              <a:gd name="connsiteY3" fmla="*/ 6858000 h 6858000"/>
              <a:gd name="connsiteX4" fmla="*/ 0 w 8128709"/>
              <a:gd name="connsiteY4" fmla="*/ 5146081 h 6858000"/>
              <a:gd name="connsiteX5" fmla="*/ 0 w 812870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709" h="6858000">
                <a:moveTo>
                  <a:pt x="0" y="0"/>
                </a:moveTo>
                <a:lnTo>
                  <a:pt x="8128709" y="0"/>
                </a:lnTo>
                <a:lnTo>
                  <a:pt x="8128709" y="6858000"/>
                </a:lnTo>
                <a:lnTo>
                  <a:pt x="2172113" y="6858000"/>
                </a:lnTo>
                <a:lnTo>
                  <a:pt x="0" y="5146081"/>
                </a:lnTo>
                <a:lnTo>
                  <a:pt x="0" y="0"/>
                </a:lnTo>
                <a:close/>
              </a:path>
            </a:pathLst>
          </a:custGeom>
          <a:solidFill>
            <a:schemeClr val="bg1"/>
          </a:solidFill>
          <a:ln>
            <a:noFill/>
          </a:ln>
          <a:effectLst>
            <a:outerShdw blurRad="508000" dir="5400000" algn="tr"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 name="Content Placeholder 2">
            <a:extLst>
              <a:ext uri="{FF2B5EF4-FFF2-40B4-BE49-F238E27FC236}">
                <a16:creationId xmlns:a16="http://schemas.microsoft.com/office/drawing/2014/main" id="{D55F2F60-AE37-F3A7-06BC-1BE8849F262C}"/>
              </a:ext>
            </a:extLst>
          </p:cNvPr>
          <p:cNvSpPr>
            <a:spLocks noGrp="1"/>
          </p:cNvSpPr>
          <p:nvPr>
            <p:ph idx="1"/>
          </p:nvPr>
        </p:nvSpPr>
        <p:spPr>
          <a:xfrm>
            <a:off x="5062950" y="1491459"/>
            <a:ext cx="6559900" cy="4435515"/>
          </a:xfrm>
          <a:prstGeom prst="rect">
            <a:avLst/>
          </a:prstGeom>
        </p:spPr>
        <p:txBody>
          <a:bodyPr anchor="t"/>
          <a:lstStyle>
            <a:lvl1pPr>
              <a:lnSpc>
                <a:spcPct val="90000"/>
              </a:lnSpc>
              <a:defRPr sz="3200">
                <a:solidFill>
                  <a:schemeClr val="accent2"/>
                </a:solidFill>
                <a:latin typeface="Georgia" panose="02040502050405020303" pitchFamily="18" charset="0"/>
              </a:defRPr>
            </a:lvl1pPr>
            <a:lvl2pPr marL="7937" indent="0">
              <a:spcBef>
                <a:spcPts val="1800"/>
              </a:spcBef>
              <a:spcAft>
                <a:spcPts val="0"/>
              </a:spcAft>
              <a:buNone/>
              <a:defRPr sz="1400" b="1" i="0">
                <a:solidFill>
                  <a:schemeClr val="accent2"/>
                </a:solidFill>
                <a:latin typeface="Aptos SemiBold" panose="020B0004020202020204" pitchFamily="34" charset="0"/>
              </a:defRPr>
            </a:lvl2pPr>
            <a:lvl3pPr marL="7938" indent="0">
              <a:spcBef>
                <a:spcPts val="600"/>
              </a:spcBef>
              <a:spcAft>
                <a:spcPts val="0"/>
              </a:spcAft>
              <a:buNone/>
              <a:tabLst/>
              <a:defRPr sz="1250" b="0" i="0">
                <a:solidFill>
                  <a:schemeClr val="accent2"/>
                </a:solidFill>
                <a:latin typeface="Aptos Light" panose="020B0004020202020204" pitchFamily="34" charset="0"/>
              </a:defRPr>
            </a:lvl3pPr>
          </a:lstStyle>
          <a:p>
            <a:pPr lvl="0"/>
            <a:r>
              <a:rPr lang="en-GB"/>
              <a:t>Click to edit Master text styles</a:t>
            </a:r>
          </a:p>
          <a:p>
            <a:pPr lvl="1"/>
            <a:r>
              <a:rPr lang="en-GB"/>
              <a:t>Name Surname</a:t>
            </a:r>
          </a:p>
          <a:p>
            <a:pPr lvl="2"/>
            <a:r>
              <a:rPr lang="en-GB"/>
              <a:t>Title</a:t>
            </a:r>
          </a:p>
        </p:txBody>
      </p:sp>
      <p:sp>
        <p:nvSpPr>
          <p:cNvPr id="6" name="Slide Number Placeholder 5">
            <a:extLst>
              <a:ext uri="{FF2B5EF4-FFF2-40B4-BE49-F238E27FC236}">
                <a16:creationId xmlns:a16="http://schemas.microsoft.com/office/drawing/2014/main" id="{7B8DCFF5-532A-EE15-AC7C-045A7ECB48F1}"/>
              </a:ext>
            </a:extLst>
          </p:cNvPr>
          <p:cNvSpPr>
            <a:spLocks noGrp="1"/>
          </p:cNvSpPr>
          <p:nvPr>
            <p:ph type="sldNum" sz="quarter" idx="12"/>
          </p:nvPr>
        </p:nvSpPr>
        <p:spPr/>
        <p:txBody>
          <a:bodyPr/>
          <a:lstStyle>
            <a:lvl1pPr>
              <a:defRPr>
                <a:solidFill>
                  <a:schemeClr val="bg1"/>
                </a:solidFill>
              </a:defRPr>
            </a:lvl1pPr>
          </a:lstStyle>
          <a:p>
            <a:fld id="{44F5EFEA-D661-324A-A61E-E78277332FD7}" type="slidenum">
              <a:rPr lang="en-US" smtClean="0"/>
              <a:pPr/>
              <a:t>‹#›</a:t>
            </a:fld>
            <a:endParaRPr lang="en-US"/>
          </a:p>
        </p:txBody>
      </p:sp>
      <p:pic>
        <p:nvPicPr>
          <p:cNvPr id="41" name="Graphic 40">
            <a:extLst>
              <a:ext uri="{FF2B5EF4-FFF2-40B4-BE49-F238E27FC236}">
                <a16:creationId xmlns:a16="http://schemas.microsoft.com/office/drawing/2014/main" id="{A67AE1B6-ACA3-BD5C-0650-743E9AB8D97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984242" y="588383"/>
            <a:ext cx="977646" cy="737522"/>
          </a:xfrm>
          <a:prstGeom prst="rect">
            <a:avLst/>
          </a:prstGeom>
        </p:spPr>
      </p:pic>
      <p:pic>
        <p:nvPicPr>
          <p:cNvPr id="44" name="Graphic 43">
            <a:extLst>
              <a:ext uri="{FF2B5EF4-FFF2-40B4-BE49-F238E27FC236}">
                <a16:creationId xmlns:a16="http://schemas.microsoft.com/office/drawing/2014/main" id="{52E9B81E-CA18-BDFA-7463-127C1748CAC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245836" y="6433440"/>
            <a:ext cx="407037" cy="249935"/>
          </a:xfrm>
          <a:prstGeom prst="rect">
            <a:avLst/>
          </a:prstGeom>
        </p:spPr>
      </p:pic>
    </p:spTree>
    <p:extLst>
      <p:ext uri="{BB962C8B-B14F-4D97-AF65-F5344CB8AC3E}">
        <p14:creationId xmlns:p14="http://schemas.microsoft.com/office/powerpoint/2010/main" val="405062652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9_Quote with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5013ED-3270-FC6A-D06A-68205DB657BF}"/>
              </a:ext>
            </a:extLst>
          </p:cNvPr>
          <p:cNvPicPr>
            <a:picLocks noChangeAspect="1"/>
          </p:cNvPicPr>
          <p:nvPr userDrawn="1"/>
        </p:nvPicPr>
        <p:blipFill>
          <a:blip r:embed="rId3"/>
          <a:srcRect l="33348"/>
          <a:stretch/>
        </p:blipFill>
        <p:spPr>
          <a:xfrm>
            <a:off x="0" y="0"/>
            <a:ext cx="6849870" cy="6858000"/>
          </a:xfrm>
          <a:prstGeom prst="rect">
            <a:avLst/>
          </a:prstGeom>
        </p:spPr>
      </p:pic>
      <p:sp>
        <p:nvSpPr>
          <p:cNvPr id="37" name="Freeform 36">
            <a:extLst>
              <a:ext uri="{FF2B5EF4-FFF2-40B4-BE49-F238E27FC236}">
                <a16:creationId xmlns:a16="http://schemas.microsoft.com/office/drawing/2014/main" id="{A1DCED00-2689-26E6-9B7C-ECC7B8AB301F}"/>
              </a:ext>
            </a:extLst>
          </p:cNvPr>
          <p:cNvSpPr/>
          <p:nvPr userDrawn="1"/>
        </p:nvSpPr>
        <p:spPr>
          <a:xfrm>
            <a:off x="4063290" y="0"/>
            <a:ext cx="8128709" cy="6858000"/>
          </a:xfrm>
          <a:custGeom>
            <a:avLst/>
            <a:gdLst>
              <a:gd name="connsiteX0" fmla="*/ 0 w 8128709"/>
              <a:gd name="connsiteY0" fmla="*/ 0 h 6858000"/>
              <a:gd name="connsiteX1" fmla="*/ 8128709 w 8128709"/>
              <a:gd name="connsiteY1" fmla="*/ 0 h 6858000"/>
              <a:gd name="connsiteX2" fmla="*/ 8128709 w 8128709"/>
              <a:gd name="connsiteY2" fmla="*/ 6858000 h 6858000"/>
              <a:gd name="connsiteX3" fmla="*/ 2172113 w 8128709"/>
              <a:gd name="connsiteY3" fmla="*/ 6858000 h 6858000"/>
              <a:gd name="connsiteX4" fmla="*/ 0 w 8128709"/>
              <a:gd name="connsiteY4" fmla="*/ 5146081 h 6858000"/>
              <a:gd name="connsiteX5" fmla="*/ 0 w 812870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709" h="6858000">
                <a:moveTo>
                  <a:pt x="0" y="0"/>
                </a:moveTo>
                <a:lnTo>
                  <a:pt x="8128709" y="0"/>
                </a:lnTo>
                <a:lnTo>
                  <a:pt x="8128709" y="6858000"/>
                </a:lnTo>
                <a:lnTo>
                  <a:pt x="2172113" y="6858000"/>
                </a:lnTo>
                <a:lnTo>
                  <a:pt x="0" y="5146081"/>
                </a:lnTo>
                <a:lnTo>
                  <a:pt x="0" y="0"/>
                </a:lnTo>
                <a:close/>
              </a:path>
            </a:pathLst>
          </a:custGeom>
          <a:solidFill>
            <a:schemeClr val="bg1"/>
          </a:solidFill>
          <a:ln>
            <a:noFill/>
          </a:ln>
          <a:effectLst>
            <a:outerShdw blurRad="508000" dir="5400000" algn="tr"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 name="Content Placeholder 2">
            <a:extLst>
              <a:ext uri="{FF2B5EF4-FFF2-40B4-BE49-F238E27FC236}">
                <a16:creationId xmlns:a16="http://schemas.microsoft.com/office/drawing/2014/main" id="{D55F2F60-AE37-F3A7-06BC-1BE8849F262C}"/>
              </a:ext>
            </a:extLst>
          </p:cNvPr>
          <p:cNvSpPr>
            <a:spLocks noGrp="1"/>
          </p:cNvSpPr>
          <p:nvPr>
            <p:ph idx="1"/>
          </p:nvPr>
        </p:nvSpPr>
        <p:spPr>
          <a:xfrm>
            <a:off x="5062950" y="1491459"/>
            <a:ext cx="6559900" cy="4435515"/>
          </a:xfrm>
          <a:prstGeom prst="rect">
            <a:avLst/>
          </a:prstGeom>
        </p:spPr>
        <p:txBody>
          <a:bodyPr anchor="t"/>
          <a:lstStyle>
            <a:lvl1pPr>
              <a:lnSpc>
                <a:spcPct val="90000"/>
              </a:lnSpc>
              <a:defRPr sz="3200">
                <a:solidFill>
                  <a:schemeClr val="accent2"/>
                </a:solidFill>
                <a:latin typeface="Georgia" panose="02040502050405020303" pitchFamily="18" charset="0"/>
              </a:defRPr>
            </a:lvl1pPr>
            <a:lvl2pPr marL="7937" indent="0">
              <a:spcBef>
                <a:spcPts val="1800"/>
              </a:spcBef>
              <a:spcAft>
                <a:spcPts val="0"/>
              </a:spcAft>
              <a:buNone/>
              <a:defRPr sz="1400" b="1" i="0">
                <a:solidFill>
                  <a:schemeClr val="accent2"/>
                </a:solidFill>
                <a:latin typeface="Aptos SemiBold" panose="020B0004020202020204" pitchFamily="34" charset="0"/>
              </a:defRPr>
            </a:lvl2pPr>
            <a:lvl3pPr marL="7938" indent="0">
              <a:spcBef>
                <a:spcPts val="600"/>
              </a:spcBef>
              <a:spcAft>
                <a:spcPts val="0"/>
              </a:spcAft>
              <a:buNone/>
              <a:tabLst/>
              <a:defRPr sz="1250" b="0" i="0">
                <a:solidFill>
                  <a:schemeClr val="accent2"/>
                </a:solidFill>
                <a:latin typeface="Aptos Light" panose="020B0004020202020204" pitchFamily="34" charset="0"/>
              </a:defRPr>
            </a:lvl3pPr>
          </a:lstStyle>
          <a:p>
            <a:pPr lvl="0"/>
            <a:r>
              <a:rPr lang="en-GB" dirty="0"/>
              <a:t>Click to edit Master text styles</a:t>
            </a:r>
          </a:p>
          <a:p>
            <a:pPr lvl="1"/>
            <a:r>
              <a:rPr lang="en-GB" dirty="0"/>
              <a:t>Name Surname</a:t>
            </a:r>
          </a:p>
          <a:p>
            <a:pPr lvl="2"/>
            <a:r>
              <a:rPr lang="en-GB" dirty="0"/>
              <a:t>Title</a:t>
            </a:r>
          </a:p>
        </p:txBody>
      </p:sp>
      <p:sp>
        <p:nvSpPr>
          <p:cNvPr id="6" name="Slide Number Placeholder 5">
            <a:extLst>
              <a:ext uri="{FF2B5EF4-FFF2-40B4-BE49-F238E27FC236}">
                <a16:creationId xmlns:a16="http://schemas.microsoft.com/office/drawing/2014/main" id="{7B8DCFF5-532A-EE15-AC7C-045A7ECB48F1}"/>
              </a:ext>
            </a:extLst>
          </p:cNvPr>
          <p:cNvSpPr>
            <a:spLocks noGrp="1"/>
          </p:cNvSpPr>
          <p:nvPr>
            <p:ph type="sldNum" sz="quarter" idx="12"/>
          </p:nvPr>
        </p:nvSpPr>
        <p:spPr/>
        <p:txBody>
          <a:bodyPr/>
          <a:lstStyle>
            <a:lvl1pPr>
              <a:defRPr>
                <a:solidFill>
                  <a:schemeClr val="bg1"/>
                </a:solidFill>
              </a:defRPr>
            </a:lvl1pPr>
          </a:lstStyle>
          <a:p>
            <a:fld id="{44F5EFEA-D661-324A-A61E-E78277332FD7}" type="slidenum">
              <a:rPr lang="en-US" smtClean="0"/>
              <a:pPr/>
              <a:t>‹#›</a:t>
            </a:fld>
            <a:endParaRPr lang="en-US"/>
          </a:p>
        </p:txBody>
      </p:sp>
      <p:pic>
        <p:nvPicPr>
          <p:cNvPr id="41" name="Graphic 40">
            <a:extLst>
              <a:ext uri="{FF2B5EF4-FFF2-40B4-BE49-F238E27FC236}">
                <a16:creationId xmlns:a16="http://schemas.microsoft.com/office/drawing/2014/main" id="{A67AE1B6-ACA3-BD5C-0650-743E9AB8D97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984242" y="588383"/>
            <a:ext cx="977646" cy="737522"/>
          </a:xfrm>
          <a:prstGeom prst="rect">
            <a:avLst/>
          </a:prstGeom>
        </p:spPr>
      </p:pic>
      <p:pic>
        <p:nvPicPr>
          <p:cNvPr id="44" name="Graphic 43">
            <a:extLst>
              <a:ext uri="{FF2B5EF4-FFF2-40B4-BE49-F238E27FC236}">
                <a16:creationId xmlns:a16="http://schemas.microsoft.com/office/drawing/2014/main" id="{52E9B81E-CA18-BDFA-7463-127C1748CAC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245836" y="6433440"/>
            <a:ext cx="407037" cy="249935"/>
          </a:xfrm>
          <a:prstGeom prst="rect">
            <a:avLst/>
          </a:prstGeom>
        </p:spPr>
      </p:pic>
    </p:spTree>
    <p:extLst>
      <p:ext uri="{BB962C8B-B14F-4D97-AF65-F5344CB8AC3E}">
        <p14:creationId xmlns:p14="http://schemas.microsoft.com/office/powerpoint/2010/main" val="392198985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ase Study Int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4DDD0D-8795-30A8-2910-13C5DFDBEAA0}"/>
              </a:ext>
            </a:extLst>
          </p:cNvPr>
          <p:cNvPicPr>
            <a:picLocks noChangeAspect="1"/>
          </p:cNvPicPr>
          <p:nvPr userDrawn="1"/>
        </p:nvPicPr>
        <p:blipFill>
          <a:blip r:embed="rId3"/>
          <a:srcRect l="3101"/>
          <a:stretch/>
        </p:blipFill>
        <p:spPr>
          <a:xfrm>
            <a:off x="0" y="0"/>
            <a:ext cx="9965514" cy="6857999"/>
          </a:xfrm>
          <a:prstGeom prst="rect">
            <a:avLst/>
          </a:prstGeom>
        </p:spPr>
      </p:pic>
      <p:sp>
        <p:nvSpPr>
          <p:cNvPr id="40" name="Rectangle 39">
            <a:extLst>
              <a:ext uri="{FF2B5EF4-FFF2-40B4-BE49-F238E27FC236}">
                <a16:creationId xmlns:a16="http://schemas.microsoft.com/office/drawing/2014/main" id="{103EC743-8533-5D8B-CC40-89DE0906A84B}"/>
              </a:ext>
            </a:extLst>
          </p:cNvPr>
          <p:cNvSpPr/>
          <p:nvPr userDrawn="1"/>
        </p:nvSpPr>
        <p:spPr>
          <a:xfrm>
            <a:off x="0" y="4327002"/>
            <a:ext cx="12192002" cy="2549207"/>
          </a:xfrm>
          <a:prstGeom prst="rect">
            <a:avLst/>
          </a:prstGeom>
          <a:gradFill>
            <a:gsLst>
              <a:gs pos="0">
                <a:schemeClr val="tx1">
                  <a:alpha val="0"/>
                </a:schemeClr>
              </a:gs>
              <a:gs pos="99000">
                <a:schemeClr val="tx1">
                  <a:alpha val="2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8">
            <a:extLst>
              <a:ext uri="{FF2B5EF4-FFF2-40B4-BE49-F238E27FC236}">
                <a16:creationId xmlns:a16="http://schemas.microsoft.com/office/drawing/2014/main" id="{DA01DBED-774B-B0CD-B8A5-3F8DBC9A315B}"/>
              </a:ext>
            </a:extLst>
          </p:cNvPr>
          <p:cNvSpPr/>
          <p:nvPr userDrawn="1"/>
        </p:nvSpPr>
        <p:spPr>
          <a:xfrm>
            <a:off x="6094942" y="1"/>
            <a:ext cx="6097059" cy="6858000"/>
          </a:xfrm>
          <a:custGeom>
            <a:avLst/>
            <a:gdLst>
              <a:gd name="connsiteX0" fmla="*/ 0 w 6097059"/>
              <a:gd name="connsiteY0" fmla="*/ 0 h 6858000"/>
              <a:gd name="connsiteX1" fmla="*/ 6097059 w 6097059"/>
              <a:gd name="connsiteY1" fmla="*/ 0 h 6858000"/>
              <a:gd name="connsiteX2" fmla="*/ 6097059 w 6097059"/>
              <a:gd name="connsiteY2" fmla="*/ 6858000 h 6858000"/>
              <a:gd name="connsiteX3" fmla="*/ 2208489 w 6097059"/>
              <a:gd name="connsiteY3" fmla="*/ 6858000 h 6858000"/>
              <a:gd name="connsiteX4" fmla="*/ 0 w 6097059"/>
              <a:gd name="connsiteY4" fmla="*/ 5117413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7059" h="6858000">
                <a:moveTo>
                  <a:pt x="0" y="0"/>
                </a:moveTo>
                <a:lnTo>
                  <a:pt x="6097059" y="0"/>
                </a:lnTo>
                <a:lnTo>
                  <a:pt x="6097059" y="6858000"/>
                </a:lnTo>
                <a:lnTo>
                  <a:pt x="2208489" y="6858000"/>
                </a:lnTo>
                <a:lnTo>
                  <a:pt x="0" y="5117413"/>
                </a:lnTo>
                <a:close/>
              </a:path>
            </a:pathLst>
          </a:custGeom>
          <a:solidFill>
            <a:schemeClr val="bg1"/>
          </a:solidFill>
          <a:ln w="12700">
            <a:noFill/>
          </a:ln>
          <a:effectLst>
            <a:outerShdw blurRad="508000" dir="5400000" algn="tl"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982E8C5-CC58-1D1E-872E-3C562D6E4A47}"/>
              </a:ext>
            </a:extLst>
          </p:cNvPr>
          <p:cNvSpPr>
            <a:spLocks noGrp="1"/>
          </p:cNvSpPr>
          <p:nvPr>
            <p:ph type="title"/>
          </p:nvPr>
        </p:nvSpPr>
        <p:spPr>
          <a:xfrm>
            <a:off x="6654996" y="1645919"/>
            <a:ext cx="5007609" cy="2353883"/>
          </a:xfrm>
          <a:prstGeom prst="rect">
            <a:avLst/>
          </a:prstGeom>
        </p:spPr>
        <p:txBody>
          <a:bodyPr>
            <a:noAutofit/>
          </a:bodyPr>
          <a:lstStyle>
            <a:lvl1pPr>
              <a:defRPr sz="3600">
                <a:solidFill>
                  <a:schemeClr val="accent2"/>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0BA2FEF-3A2E-E256-819D-2299FDA27F9B}"/>
              </a:ext>
            </a:extLst>
          </p:cNvPr>
          <p:cNvSpPr>
            <a:spLocks noGrp="1"/>
          </p:cNvSpPr>
          <p:nvPr>
            <p:ph sz="half" idx="1"/>
          </p:nvPr>
        </p:nvSpPr>
        <p:spPr>
          <a:xfrm>
            <a:off x="6654998" y="3999802"/>
            <a:ext cx="5007608" cy="2177160"/>
          </a:xfrm>
          <a:prstGeom prst="rect">
            <a:avLst/>
          </a:prstGeo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lide Number Placeholder 6">
            <a:extLst>
              <a:ext uri="{FF2B5EF4-FFF2-40B4-BE49-F238E27FC236}">
                <a16:creationId xmlns:a16="http://schemas.microsoft.com/office/drawing/2014/main" id="{0BBF5F08-56EF-D192-66E9-21914B0D5A60}"/>
              </a:ext>
            </a:extLst>
          </p:cNvPr>
          <p:cNvSpPr>
            <a:spLocks noGrp="1"/>
          </p:cNvSpPr>
          <p:nvPr>
            <p:ph type="sldNum" sz="quarter" idx="12"/>
          </p:nvPr>
        </p:nvSpPr>
        <p:spPr/>
        <p:txBody>
          <a:bodyPr/>
          <a:lstStyle>
            <a:lvl1pPr>
              <a:defRPr>
                <a:solidFill>
                  <a:schemeClr val="bg1"/>
                </a:solidFill>
              </a:defRPr>
            </a:lvl1pPr>
          </a:lstStyle>
          <a:p>
            <a:fld id="{44F5EFEA-D661-324A-A61E-E78277332FD7}" type="slidenum">
              <a:rPr lang="en-US" smtClean="0"/>
              <a:pPr/>
              <a:t>‹#›</a:t>
            </a:fld>
            <a:endParaRPr lang="en-US"/>
          </a:p>
        </p:txBody>
      </p:sp>
      <p:sp>
        <p:nvSpPr>
          <p:cNvPr id="5" name="Text Placeholder 8">
            <a:extLst>
              <a:ext uri="{FF2B5EF4-FFF2-40B4-BE49-F238E27FC236}">
                <a16:creationId xmlns:a16="http://schemas.microsoft.com/office/drawing/2014/main" id="{58F0FF87-1006-4227-28BA-D857EDC51FE1}"/>
              </a:ext>
            </a:extLst>
          </p:cNvPr>
          <p:cNvSpPr>
            <a:spLocks noGrp="1"/>
          </p:cNvSpPr>
          <p:nvPr>
            <p:ph type="body" sz="quarter" idx="13"/>
          </p:nvPr>
        </p:nvSpPr>
        <p:spPr>
          <a:xfrm>
            <a:off x="6654996" y="998044"/>
            <a:ext cx="5007609" cy="320675"/>
          </a:xfrm>
          <a:prstGeom prst="rect">
            <a:avLst/>
          </a:prstGeom>
        </p:spPr>
        <p:txBody>
          <a:bodyPr>
            <a:noAutofit/>
          </a:bodyPr>
          <a:lstStyle>
            <a:lvl1pPr>
              <a:defRPr sz="1100" b="0" i="0" cap="all" spc="150" baseline="0">
                <a:solidFill>
                  <a:schemeClr val="accent1"/>
                </a:solidFill>
                <a:latin typeface="Aptos" panose="020B0004020202020204" pitchFamily="34" charset="0"/>
              </a:defRPr>
            </a:lvl1pPr>
          </a:lstStyle>
          <a:p>
            <a:pPr lvl="0"/>
            <a:r>
              <a:rPr lang="en-GB" dirty="0"/>
              <a:t>Click to edit Master text styles</a:t>
            </a:r>
          </a:p>
        </p:txBody>
      </p:sp>
      <p:pic>
        <p:nvPicPr>
          <p:cNvPr id="8" name="Graphic 7">
            <a:extLst>
              <a:ext uri="{FF2B5EF4-FFF2-40B4-BE49-F238E27FC236}">
                <a16:creationId xmlns:a16="http://schemas.microsoft.com/office/drawing/2014/main" id="{B5E5C785-4731-E761-A734-886BF0AD5C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245836" y="6433440"/>
            <a:ext cx="407037" cy="249935"/>
          </a:xfrm>
          <a:prstGeom prst="rect">
            <a:avLst/>
          </a:prstGeom>
        </p:spPr>
      </p:pic>
    </p:spTree>
    <p:extLst>
      <p:ext uri="{BB962C8B-B14F-4D97-AF65-F5344CB8AC3E}">
        <p14:creationId xmlns:p14="http://schemas.microsoft.com/office/powerpoint/2010/main" val="51090726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Case Study Int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C532AA4-7C92-12E7-65C1-BAC3D3E541D0}"/>
              </a:ext>
            </a:extLst>
          </p:cNvPr>
          <p:cNvPicPr>
            <a:picLocks noChangeAspect="1"/>
          </p:cNvPicPr>
          <p:nvPr userDrawn="1"/>
        </p:nvPicPr>
        <p:blipFill>
          <a:blip r:embed="rId3"/>
          <a:srcRect l="11034"/>
          <a:stretch/>
        </p:blipFill>
        <p:spPr>
          <a:xfrm>
            <a:off x="0" y="1"/>
            <a:ext cx="9143471" cy="6857999"/>
          </a:xfrm>
          <a:prstGeom prst="rect">
            <a:avLst/>
          </a:prstGeom>
        </p:spPr>
      </p:pic>
      <p:sp>
        <p:nvSpPr>
          <p:cNvPr id="40" name="Rectangle 39">
            <a:extLst>
              <a:ext uri="{FF2B5EF4-FFF2-40B4-BE49-F238E27FC236}">
                <a16:creationId xmlns:a16="http://schemas.microsoft.com/office/drawing/2014/main" id="{103EC743-8533-5D8B-CC40-89DE0906A84B}"/>
              </a:ext>
            </a:extLst>
          </p:cNvPr>
          <p:cNvSpPr/>
          <p:nvPr userDrawn="1"/>
        </p:nvSpPr>
        <p:spPr>
          <a:xfrm>
            <a:off x="0" y="4327002"/>
            <a:ext cx="12192002" cy="2549207"/>
          </a:xfrm>
          <a:prstGeom prst="rect">
            <a:avLst/>
          </a:prstGeom>
          <a:gradFill>
            <a:gsLst>
              <a:gs pos="0">
                <a:schemeClr val="tx1">
                  <a:alpha val="0"/>
                </a:schemeClr>
              </a:gs>
              <a:gs pos="99000">
                <a:schemeClr val="tx1">
                  <a:alpha val="2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8">
            <a:extLst>
              <a:ext uri="{FF2B5EF4-FFF2-40B4-BE49-F238E27FC236}">
                <a16:creationId xmlns:a16="http://schemas.microsoft.com/office/drawing/2014/main" id="{DA01DBED-774B-B0CD-B8A5-3F8DBC9A315B}"/>
              </a:ext>
            </a:extLst>
          </p:cNvPr>
          <p:cNvSpPr/>
          <p:nvPr userDrawn="1"/>
        </p:nvSpPr>
        <p:spPr>
          <a:xfrm>
            <a:off x="6094942" y="1"/>
            <a:ext cx="6097059" cy="6858000"/>
          </a:xfrm>
          <a:custGeom>
            <a:avLst/>
            <a:gdLst>
              <a:gd name="connsiteX0" fmla="*/ 0 w 6097059"/>
              <a:gd name="connsiteY0" fmla="*/ 0 h 6858000"/>
              <a:gd name="connsiteX1" fmla="*/ 6097059 w 6097059"/>
              <a:gd name="connsiteY1" fmla="*/ 0 h 6858000"/>
              <a:gd name="connsiteX2" fmla="*/ 6097059 w 6097059"/>
              <a:gd name="connsiteY2" fmla="*/ 6858000 h 6858000"/>
              <a:gd name="connsiteX3" fmla="*/ 2208489 w 6097059"/>
              <a:gd name="connsiteY3" fmla="*/ 6858000 h 6858000"/>
              <a:gd name="connsiteX4" fmla="*/ 0 w 6097059"/>
              <a:gd name="connsiteY4" fmla="*/ 5117413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7059" h="6858000">
                <a:moveTo>
                  <a:pt x="0" y="0"/>
                </a:moveTo>
                <a:lnTo>
                  <a:pt x="6097059" y="0"/>
                </a:lnTo>
                <a:lnTo>
                  <a:pt x="6097059" y="6858000"/>
                </a:lnTo>
                <a:lnTo>
                  <a:pt x="2208489" y="6858000"/>
                </a:lnTo>
                <a:lnTo>
                  <a:pt x="0" y="5117413"/>
                </a:lnTo>
                <a:close/>
              </a:path>
            </a:pathLst>
          </a:custGeom>
          <a:solidFill>
            <a:schemeClr val="bg1"/>
          </a:solidFill>
          <a:ln w="12700">
            <a:noFill/>
          </a:ln>
          <a:effectLst>
            <a:outerShdw blurRad="508000" dir="5400000" algn="tl"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982E8C5-CC58-1D1E-872E-3C562D6E4A47}"/>
              </a:ext>
            </a:extLst>
          </p:cNvPr>
          <p:cNvSpPr>
            <a:spLocks noGrp="1"/>
          </p:cNvSpPr>
          <p:nvPr>
            <p:ph type="title"/>
          </p:nvPr>
        </p:nvSpPr>
        <p:spPr>
          <a:xfrm>
            <a:off x="6654996" y="1645919"/>
            <a:ext cx="5007609" cy="2353883"/>
          </a:xfrm>
          <a:prstGeom prst="rect">
            <a:avLst/>
          </a:prstGeom>
        </p:spPr>
        <p:txBody>
          <a:bodyPr>
            <a:noAutofit/>
          </a:bodyPr>
          <a:lstStyle>
            <a:lvl1pPr>
              <a:defRPr sz="3600">
                <a:solidFill>
                  <a:schemeClr val="accent2"/>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00BA2FEF-3A2E-E256-819D-2299FDA27F9B}"/>
              </a:ext>
            </a:extLst>
          </p:cNvPr>
          <p:cNvSpPr>
            <a:spLocks noGrp="1"/>
          </p:cNvSpPr>
          <p:nvPr>
            <p:ph sz="half" idx="1"/>
          </p:nvPr>
        </p:nvSpPr>
        <p:spPr>
          <a:xfrm>
            <a:off x="6654998" y="3999802"/>
            <a:ext cx="5007608" cy="2177160"/>
          </a:xfrm>
          <a:prstGeom prst="rect">
            <a:avLst/>
          </a:prstGeo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lide Number Placeholder 6">
            <a:extLst>
              <a:ext uri="{FF2B5EF4-FFF2-40B4-BE49-F238E27FC236}">
                <a16:creationId xmlns:a16="http://schemas.microsoft.com/office/drawing/2014/main" id="{0BBF5F08-56EF-D192-66E9-21914B0D5A60}"/>
              </a:ext>
            </a:extLst>
          </p:cNvPr>
          <p:cNvSpPr>
            <a:spLocks noGrp="1"/>
          </p:cNvSpPr>
          <p:nvPr>
            <p:ph type="sldNum" sz="quarter" idx="12"/>
          </p:nvPr>
        </p:nvSpPr>
        <p:spPr/>
        <p:txBody>
          <a:bodyPr/>
          <a:lstStyle>
            <a:lvl1pPr>
              <a:defRPr>
                <a:solidFill>
                  <a:schemeClr val="bg1"/>
                </a:solidFill>
              </a:defRPr>
            </a:lvl1pPr>
          </a:lstStyle>
          <a:p>
            <a:fld id="{44F5EFEA-D661-324A-A61E-E78277332FD7}" type="slidenum">
              <a:rPr lang="en-US" smtClean="0"/>
              <a:pPr/>
              <a:t>‹#›</a:t>
            </a:fld>
            <a:endParaRPr lang="en-US"/>
          </a:p>
        </p:txBody>
      </p:sp>
      <p:sp>
        <p:nvSpPr>
          <p:cNvPr id="5" name="Text Placeholder 8">
            <a:extLst>
              <a:ext uri="{FF2B5EF4-FFF2-40B4-BE49-F238E27FC236}">
                <a16:creationId xmlns:a16="http://schemas.microsoft.com/office/drawing/2014/main" id="{58F0FF87-1006-4227-28BA-D857EDC51FE1}"/>
              </a:ext>
            </a:extLst>
          </p:cNvPr>
          <p:cNvSpPr>
            <a:spLocks noGrp="1"/>
          </p:cNvSpPr>
          <p:nvPr>
            <p:ph type="body" sz="quarter" idx="13"/>
          </p:nvPr>
        </p:nvSpPr>
        <p:spPr>
          <a:xfrm>
            <a:off x="6654996" y="998044"/>
            <a:ext cx="5007609" cy="320675"/>
          </a:xfrm>
          <a:prstGeom prst="rect">
            <a:avLst/>
          </a:prstGeom>
        </p:spPr>
        <p:txBody>
          <a:bodyPr>
            <a:noAutofit/>
          </a:bodyPr>
          <a:lstStyle>
            <a:lvl1pPr>
              <a:defRPr sz="1100" b="0" i="0" cap="all" spc="150" baseline="0">
                <a:solidFill>
                  <a:schemeClr val="accent1"/>
                </a:solidFill>
                <a:latin typeface="Aptos" panose="020B0004020202020204" pitchFamily="34" charset="0"/>
              </a:defRPr>
            </a:lvl1pPr>
          </a:lstStyle>
          <a:p>
            <a:pPr lvl="0"/>
            <a:r>
              <a:rPr lang="en-GB" dirty="0"/>
              <a:t>Click to edit Master text styles</a:t>
            </a:r>
          </a:p>
        </p:txBody>
      </p:sp>
      <p:pic>
        <p:nvPicPr>
          <p:cNvPr id="8" name="Graphic 7">
            <a:extLst>
              <a:ext uri="{FF2B5EF4-FFF2-40B4-BE49-F238E27FC236}">
                <a16:creationId xmlns:a16="http://schemas.microsoft.com/office/drawing/2014/main" id="{B5E5C785-4731-E761-A734-886BF0AD5C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245836" y="6433440"/>
            <a:ext cx="407037" cy="249935"/>
          </a:xfrm>
          <a:prstGeom prst="rect">
            <a:avLst/>
          </a:prstGeom>
        </p:spPr>
      </p:pic>
    </p:spTree>
    <p:extLst>
      <p:ext uri="{BB962C8B-B14F-4D97-AF65-F5344CB8AC3E}">
        <p14:creationId xmlns:p14="http://schemas.microsoft.com/office/powerpoint/2010/main" val="825277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tro slide - Chameleon">
    <p:bg>
      <p:bgPr>
        <a:gradFill>
          <a:gsLst>
            <a:gs pos="5000">
              <a:schemeClr val="accent1"/>
            </a:gs>
            <a:gs pos="95000">
              <a:schemeClr val="accent3"/>
            </a:gs>
          </a:gsLst>
          <a:lin ang="0" scaled="0"/>
        </a:gradFill>
        <a:effectLst/>
      </p:bgPr>
    </p:bg>
    <p:spTree>
      <p:nvGrpSpPr>
        <p:cNvPr id="1" name=""/>
        <p:cNvGrpSpPr/>
        <p:nvPr/>
      </p:nvGrpSpPr>
      <p:grpSpPr>
        <a:xfrm>
          <a:off x="0" y="0"/>
          <a:ext cx="0" cy="0"/>
          <a:chOff x="0" y="0"/>
          <a:chExt cx="0" cy="0"/>
        </a:xfrm>
      </p:grpSpPr>
      <p:sp>
        <p:nvSpPr>
          <p:cNvPr id="43" name="Freeform 42">
            <a:extLst>
              <a:ext uri="{FF2B5EF4-FFF2-40B4-BE49-F238E27FC236}">
                <a16:creationId xmlns:a16="http://schemas.microsoft.com/office/drawing/2014/main" id="{B6101748-B7F9-39CC-87E2-29C5B5A4DB60}"/>
              </a:ext>
            </a:extLst>
          </p:cNvPr>
          <p:cNvSpPr/>
          <p:nvPr userDrawn="1"/>
        </p:nvSpPr>
        <p:spPr>
          <a:xfrm>
            <a:off x="-2" y="0"/>
            <a:ext cx="8128711" cy="6858000"/>
          </a:xfrm>
          <a:custGeom>
            <a:avLst/>
            <a:gdLst>
              <a:gd name="connsiteX0" fmla="*/ 0 w 8128711"/>
              <a:gd name="connsiteY0" fmla="*/ 0 h 6839474"/>
              <a:gd name="connsiteX1" fmla="*/ 8128711 w 8128711"/>
              <a:gd name="connsiteY1" fmla="*/ 0 h 6839474"/>
              <a:gd name="connsiteX2" fmla="*/ 8128711 w 8128711"/>
              <a:gd name="connsiteY2" fmla="*/ 4558443 h 6839474"/>
              <a:gd name="connsiteX3" fmla="*/ 5406190 w 8128711"/>
              <a:gd name="connsiteY3" fmla="*/ 6839474 h 6839474"/>
              <a:gd name="connsiteX4" fmla="*/ 0 w 8128711"/>
              <a:gd name="connsiteY4" fmla="*/ 6839474 h 6839474"/>
              <a:gd name="connsiteX5" fmla="*/ 0 w 8128711"/>
              <a:gd name="connsiteY5" fmla="*/ 0 h 683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711" h="6839474">
                <a:moveTo>
                  <a:pt x="0" y="0"/>
                </a:moveTo>
                <a:lnTo>
                  <a:pt x="8128711" y="0"/>
                </a:lnTo>
                <a:lnTo>
                  <a:pt x="8128711" y="4558443"/>
                </a:lnTo>
                <a:lnTo>
                  <a:pt x="5406190" y="6839474"/>
                </a:lnTo>
                <a:lnTo>
                  <a:pt x="0" y="6839474"/>
                </a:lnTo>
                <a:lnTo>
                  <a:pt x="0" y="0"/>
                </a:lnTo>
                <a:close/>
              </a:path>
            </a:pathLst>
          </a:custGeom>
          <a:solidFill>
            <a:schemeClr val="bg1"/>
          </a:solidFill>
          <a:ln>
            <a:noFill/>
          </a:ln>
          <a:effectLst>
            <a:outerShdw blurRad="508000" dir="5400000" algn="tl"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8" name="Picture 7" descr="A chameleon made of butterflies&#10;&#10;AI-generated content may be incorrect.">
            <a:extLst>
              <a:ext uri="{FF2B5EF4-FFF2-40B4-BE49-F238E27FC236}">
                <a16:creationId xmlns:a16="http://schemas.microsoft.com/office/drawing/2014/main" id="{C7690BA9-0271-76C9-8B80-5E36807A0BD4}"/>
              </a:ext>
            </a:extLst>
          </p:cNvPr>
          <p:cNvPicPr>
            <a:picLocks noChangeAspect="1"/>
          </p:cNvPicPr>
          <p:nvPr userDrawn="1"/>
        </p:nvPicPr>
        <p:blipFill>
          <a:blip r:embed="rId2"/>
          <a:srcRect r="15727"/>
          <a:stretch/>
        </p:blipFill>
        <p:spPr>
          <a:xfrm>
            <a:off x="5070548" y="997387"/>
            <a:ext cx="7121452" cy="5311338"/>
          </a:xfrm>
          <a:prstGeom prst="rect">
            <a:avLst/>
          </a:prstGeom>
        </p:spPr>
      </p:pic>
      <p:pic>
        <p:nvPicPr>
          <p:cNvPr id="21" name="Picture 20" descr="A purple letters on a black background&#10;&#10;Description automatically generated">
            <a:extLst>
              <a:ext uri="{FF2B5EF4-FFF2-40B4-BE49-F238E27FC236}">
                <a16:creationId xmlns:a16="http://schemas.microsoft.com/office/drawing/2014/main" id="{E77A0F99-836F-9F6A-1E58-70B2E0B50F01}"/>
              </a:ext>
            </a:extLst>
          </p:cNvPr>
          <p:cNvPicPr>
            <a:picLocks noChangeAspect="1"/>
          </p:cNvPicPr>
          <p:nvPr userDrawn="1"/>
        </p:nvPicPr>
        <p:blipFill>
          <a:blip r:embed="rId3"/>
          <a:stretch>
            <a:fillRect/>
          </a:stretch>
        </p:blipFill>
        <p:spPr>
          <a:xfrm>
            <a:off x="721635" y="1150576"/>
            <a:ext cx="1036045" cy="383337"/>
          </a:xfrm>
          <a:prstGeom prst="rect">
            <a:avLst/>
          </a:prstGeom>
        </p:spPr>
      </p:pic>
      <p:sp>
        <p:nvSpPr>
          <p:cNvPr id="25" name="TextBox 24">
            <a:extLst>
              <a:ext uri="{FF2B5EF4-FFF2-40B4-BE49-F238E27FC236}">
                <a16:creationId xmlns:a16="http://schemas.microsoft.com/office/drawing/2014/main" id="{229E4667-A68E-B558-3173-89F67493308C}"/>
              </a:ext>
            </a:extLst>
          </p:cNvPr>
          <p:cNvSpPr txBox="1"/>
          <p:nvPr userDrawn="1"/>
        </p:nvSpPr>
        <p:spPr>
          <a:xfrm>
            <a:off x="961293" y="6435361"/>
            <a:ext cx="9982899" cy="1923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50" spc="40">
                <a:solidFill>
                  <a:schemeClr val="accent1"/>
                </a:solidFill>
                <a:latin typeface="Arial" panose="020B0604020202020204" pitchFamily="34" charset="0"/>
                <a:cs typeface="Arial" panose="020B0604020202020204" pitchFamily="34" charset="0"/>
              </a:rPr>
              <a:t>AFRICA   |   ASIA-PACIFIC   |   BRITISH ISLES   |   CARIBBEAN   |   EUROPE  |</a:t>
            </a:r>
            <a:r>
              <a:rPr lang="en-GB" sz="650" spc="40" baseline="0">
                <a:solidFill>
                  <a:schemeClr val="accent1"/>
                </a:solidFill>
                <a:latin typeface="Arial" panose="020B0604020202020204" pitchFamily="34" charset="0"/>
                <a:cs typeface="Arial" panose="020B0604020202020204" pitchFamily="34" charset="0"/>
              </a:rPr>
              <a:t>  MIDDLE EAST  |  USA</a:t>
            </a:r>
            <a:endParaRPr lang="en-GB" sz="650" spc="40">
              <a:solidFill>
                <a:schemeClr val="accent1"/>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E38435F3-85BE-6C21-85F0-D574345B2C81}"/>
              </a:ext>
            </a:extLst>
          </p:cNvPr>
          <p:cNvSpPr txBox="1"/>
          <p:nvPr userDrawn="1"/>
        </p:nvSpPr>
        <p:spPr>
          <a:xfrm>
            <a:off x="961293" y="6108370"/>
            <a:ext cx="749136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00" spc="0" baseline="0">
                <a:solidFill>
                  <a:schemeClr val="accent3"/>
                </a:solidFill>
                <a:latin typeface="Georgia" panose="02040502050405020303" pitchFamily="18" charset="0"/>
                <a:cs typeface="Arial" panose="020B0604020202020204" pitchFamily="34" charset="0"/>
              </a:rPr>
              <a:t>Funds    •    Corporate    •    Private Client    •    Employer Solutions</a:t>
            </a:r>
            <a:endParaRPr lang="en-GB" sz="1200" kern="100" spc="0" baseline="0">
              <a:solidFill>
                <a:schemeClr val="accent3"/>
              </a:solidFill>
              <a:latin typeface="Georgia" panose="02040502050405020303" pitchFamily="18" charset="0"/>
            </a:endParaRPr>
          </a:p>
        </p:txBody>
      </p:sp>
      <p:sp>
        <p:nvSpPr>
          <p:cNvPr id="27" name="Title 1">
            <a:extLst>
              <a:ext uri="{FF2B5EF4-FFF2-40B4-BE49-F238E27FC236}">
                <a16:creationId xmlns:a16="http://schemas.microsoft.com/office/drawing/2014/main" id="{7D1D619B-C50A-A644-1BF1-6C9AD789D1BC}"/>
              </a:ext>
            </a:extLst>
          </p:cNvPr>
          <p:cNvSpPr>
            <a:spLocks noGrp="1"/>
          </p:cNvSpPr>
          <p:nvPr>
            <p:ph type="ctrTitle" hasCustomPrompt="1"/>
          </p:nvPr>
        </p:nvSpPr>
        <p:spPr>
          <a:xfrm>
            <a:off x="1067074" y="1954135"/>
            <a:ext cx="4885669" cy="2125758"/>
          </a:xfrm>
        </p:spPr>
        <p:txBody>
          <a:bodyPr anchor="b">
            <a:noAutofit/>
          </a:bodyPr>
          <a:lstStyle>
            <a:lvl1pPr algn="l">
              <a:lnSpc>
                <a:spcPct val="95000"/>
              </a:lnSpc>
              <a:defRPr sz="3600"/>
            </a:lvl1pPr>
          </a:lstStyle>
          <a:p>
            <a:r>
              <a:rPr lang="en-GB"/>
              <a:t>Main headline</a:t>
            </a:r>
            <a:br>
              <a:rPr lang="en-GB"/>
            </a:br>
            <a:r>
              <a:rPr lang="en-GB"/>
              <a:t>can go here over </a:t>
            </a:r>
            <a:br>
              <a:rPr lang="en-GB"/>
            </a:br>
            <a:r>
              <a:rPr lang="en-GB"/>
              <a:t>three lines</a:t>
            </a:r>
            <a:endParaRPr lang="en-US"/>
          </a:p>
        </p:txBody>
      </p:sp>
      <p:sp>
        <p:nvSpPr>
          <p:cNvPr id="28" name="Subtitle 2">
            <a:extLst>
              <a:ext uri="{FF2B5EF4-FFF2-40B4-BE49-F238E27FC236}">
                <a16:creationId xmlns:a16="http://schemas.microsoft.com/office/drawing/2014/main" id="{74EAB67F-5CBD-3024-E7C7-469886E42B35}"/>
              </a:ext>
            </a:extLst>
          </p:cNvPr>
          <p:cNvSpPr>
            <a:spLocks noGrp="1"/>
          </p:cNvSpPr>
          <p:nvPr>
            <p:ph type="subTitle" idx="1" hasCustomPrompt="1"/>
          </p:nvPr>
        </p:nvSpPr>
        <p:spPr>
          <a:xfrm>
            <a:off x="2070956" y="4542571"/>
            <a:ext cx="3818463" cy="220722"/>
          </a:xfrm>
        </p:spPr>
        <p:txBody>
          <a:bodyPr>
            <a:noAutofit/>
          </a:bodyPr>
          <a:lstStyle>
            <a:lvl1pPr marL="0" indent="0" algn="l">
              <a:lnSpc>
                <a:spcPct val="100000"/>
              </a:lnSpc>
              <a:spcBef>
                <a:spcPts val="0"/>
              </a:spcBef>
              <a:buNone/>
              <a:defRPr sz="1200" b="0" i="0">
                <a:solidFill>
                  <a:schemeClr val="accent1"/>
                </a:solidFill>
                <a:latin typeface="Aptos Light"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Client Name</a:t>
            </a:r>
          </a:p>
        </p:txBody>
      </p:sp>
      <p:sp>
        <p:nvSpPr>
          <p:cNvPr id="29" name="Text Placeholder 9">
            <a:extLst>
              <a:ext uri="{FF2B5EF4-FFF2-40B4-BE49-F238E27FC236}">
                <a16:creationId xmlns:a16="http://schemas.microsoft.com/office/drawing/2014/main" id="{9A6F93D6-CFB8-D7E8-CDB1-09299E168BDE}"/>
              </a:ext>
            </a:extLst>
          </p:cNvPr>
          <p:cNvSpPr>
            <a:spLocks noGrp="1"/>
          </p:cNvSpPr>
          <p:nvPr>
            <p:ph type="body" sz="quarter" idx="10" hasCustomPrompt="1"/>
          </p:nvPr>
        </p:nvSpPr>
        <p:spPr>
          <a:xfrm>
            <a:off x="2070956" y="4798758"/>
            <a:ext cx="3818463" cy="220602"/>
          </a:xfrm>
        </p:spPr>
        <p:txBody>
          <a:bodyPr>
            <a:noAutofit/>
          </a:bodyPr>
          <a:lstStyle>
            <a:lvl1pPr>
              <a:defRPr sz="1200" b="0" i="0">
                <a:solidFill>
                  <a:schemeClr val="accent1"/>
                </a:solidFill>
                <a:latin typeface="Aptos Light" panose="020B0004020202020204" pitchFamily="34" charset="0"/>
              </a:defRPr>
            </a:lvl1pPr>
          </a:lstStyle>
          <a:p>
            <a:pPr lvl="0"/>
            <a:r>
              <a:rPr lang="en-GB"/>
              <a:t>Author’s Name</a:t>
            </a:r>
          </a:p>
        </p:txBody>
      </p:sp>
      <p:sp>
        <p:nvSpPr>
          <p:cNvPr id="30" name="Text Placeholder 12">
            <a:extLst>
              <a:ext uri="{FF2B5EF4-FFF2-40B4-BE49-F238E27FC236}">
                <a16:creationId xmlns:a16="http://schemas.microsoft.com/office/drawing/2014/main" id="{FA8FEDA6-E6E4-5C79-078A-A28365AE6119}"/>
              </a:ext>
            </a:extLst>
          </p:cNvPr>
          <p:cNvSpPr>
            <a:spLocks noGrp="1"/>
          </p:cNvSpPr>
          <p:nvPr>
            <p:ph type="body" sz="quarter" idx="11" hasCustomPrompt="1"/>
          </p:nvPr>
        </p:nvSpPr>
        <p:spPr>
          <a:xfrm>
            <a:off x="1066800" y="5467546"/>
            <a:ext cx="3849687" cy="220603"/>
          </a:xfrm>
        </p:spPr>
        <p:txBody>
          <a:bodyPr>
            <a:noAutofit/>
          </a:bodyPr>
          <a:lstStyle>
            <a:lvl1pPr>
              <a:defRPr sz="1000" b="0" i="0">
                <a:solidFill>
                  <a:schemeClr val="tx2"/>
                </a:solidFill>
                <a:latin typeface="Aptos" panose="020B0004020202020204" pitchFamily="34" charset="0"/>
              </a:defRPr>
            </a:lvl1pPr>
          </a:lstStyle>
          <a:p>
            <a:pPr lvl="0"/>
            <a:fld id="{EF1CFA31-4C79-8F4E-B54A-5D5C1990D448}" type="datetime3">
              <a:rPr lang="en-ZA" smtClean="0"/>
              <a:t>7 March 2025</a:t>
            </a:fld>
            <a:endParaRPr lang="en-GB"/>
          </a:p>
        </p:txBody>
      </p:sp>
      <p:sp>
        <p:nvSpPr>
          <p:cNvPr id="2" name="Text Placeholder 10">
            <a:extLst>
              <a:ext uri="{FF2B5EF4-FFF2-40B4-BE49-F238E27FC236}">
                <a16:creationId xmlns:a16="http://schemas.microsoft.com/office/drawing/2014/main" id="{A7CBE459-FE23-827A-670E-0C6B9B7898ED}"/>
              </a:ext>
            </a:extLst>
          </p:cNvPr>
          <p:cNvSpPr>
            <a:spLocks noGrp="1"/>
          </p:cNvSpPr>
          <p:nvPr>
            <p:ph type="body" sz="quarter" idx="12" hasCustomPrompt="1"/>
          </p:nvPr>
        </p:nvSpPr>
        <p:spPr>
          <a:xfrm>
            <a:off x="1207471" y="4557893"/>
            <a:ext cx="840404" cy="201117"/>
          </a:xfrm>
        </p:spPr>
        <p:txBody>
          <a:bodyPr>
            <a:noAutofit/>
          </a:bodyPr>
          <a:lstStyle>
            <a:lvl1pPr>
              <a:defRPr sz="1000" b="0" i="0">
                <a:solidFill>
                  <a:schemeClr val="accent2"/>
                </a:solidFill>
                <a:latin typeface="Aptos" panose="020B0004020202020204" pitchFamily="34" charset="0"/>
              </a:defRPr>
            </a:lvl1pPr>
          </a:lstStyle>
          <a:p>
            <a:pPr lvl="0"/>
            <a:r>
              <a:rPr lang="en-GB"/>
              <a:t>Prepared For</a:t>
            </a:r>
          </a:p>
        </p:txBody>
      </p:sp>
      <p:sp>
        <p:nvSpPr>
          <p:cNvPr id="3" name="Text Placeholder 10">
            <a:extLst>
              <a:ext uri="{FF2B5EF4-FFF2-40B4-BE49-F238E27FC236}">
                <a16:creationId xmlns:a16="http://schemas.microsoft.com/office/drawing/2014/main" id="{828801EC-B4DD-36E6-91C9-7F3A5632BCAF}"/>
              </a:ext>
            </a:extLst>
          </p:cNvPr>
          <p:cNvSpPr>
            <a:spLocks noGrp="1"/>
          </p:cNvSpPr>
          <p:nvPr>
            <p:ph type="body" sz="quarter" idx="13" hasCustomPrompt="1"/>
          </p:nvPr>
        </p:nvSpPr>
        <p:spPr>
          <a:xfrm>
            <a:off x="1207471" y="4818243"/>
            <a:ext cx="840404" cy="201117"/>
          </a:xfrm>
        </p:spPr>
        <p:txBody>
          <a:bodyPr>
            <a:noAutofit/>
          </a:bodyPr>
          <a:lstStyle>
            <a:lvl1pPr>
              <a:defRPr sz="1000" b="0" i="0">
                <a:solidFill>
                  <a:schemeClr val="accent2"/>
                </a:solidFill>
                <a:latin typeface="Aptos" panose="020B0004020202020204" pitchFamily="34" charset="0"/>
              </a:defRPr>
            </a:lvl1pPr>
          </a:lstStyle>
          <a:p>
            <a:pPr lvl="0"/>
            <a:r>
              <a:rPr lang="en-GB"/>
              <a:t>Prepared By</a:t>
            </a:r>
          </a:p>
        </p:txBody>
      </p:sp>
    </p:spTree>
    <p:extLst>
      <p:ext uri="{BB962C8B-B14F-4D97-AF65-F5344CB8AC3E}">
        <p14:creationId xmlns:p14="http://schemas.microsoft.com/office/powerpoint/2010/main" val="4188479388"/>
      </p:ext>
    </p:extLst>
  </p:cSld>
  <p:clrMapOvr>
    <a:masterClrMapping/>
  </p:clrMapOvr>
  <p:extLst>
    <p:ext uri="{DCECCB84-F9BA-43D5-87BE-67443E8EF086}">
      <p15:sldGuideLst xmlns:p15="http://schemas.microsoft.com/office/powerpoint/2012/main"/>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_Case Study Int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4C78678-27B6-4BC1-D854-7BED1B7AF159}"/>
              </a:ext>
            </a:extLst>
          </p:cNvPr>
          <p:cNvPicPr>
            <a:picLocks noChangeAspect="1"/>
          </p:cNvPicPr>
          <p:nvPr userDrawn="1"/>
        </p:nvPicPr>
        <p:blipFill>
          <a:blip r:embed="rId3"/>
          <a:srcRect l="5920"/>
          <a:stretch/>
        </p:blipFill>
        <p:spPr>
          <a:xfrm>
            <a:off x="-1" y="-18209"/>
            <a:ext cx="9701375" cy="6876208"/>
          </a:xfrm>
          <a:prstGeom prst="rect">
            <a:avLst/>
          </a:prstGeom>
        </p:spPr>
      </p:pic>
      <p:sp>
        <p:nvSpPr>
          <p:cNvPr id="40" name="Rectangle 39">
            <a:extLst>
              <a:ext uri="{FF2B5EF4-FFF2-40B4-BE49-F238E27FC236}">
                <a16:creationId xmlns:a16="http://schemas.microsoft.com/office/drawing/2014/main" id="{103EC743-8533-5D8B-CC40-89DE0906A84B}"/>
              </a:ext>
            </a:extLst>
          </p:cNvPr>
          <p:cNvSpPr/>
          <p:nvPr userDrawn="1"/>
        </p:nvSpPr>
        <p:spPr>
          <a:xfrm>
            <a:off x="-305212" y="4308792"/>
            <a:ext cx="12192002" cy="2549207"/>
          </a:xfrm>
          <a:prstGeom prst="rect">
            <a:avLst/>
          </a:prstGeom>
          <a:gradFill>
            <a:gsLst>
              <a:gs pos="0">
                <a:schemeClr val="tx1">
                  <a:alpha val="0"/>
                </a:schemeClr>
              </a:gs>
              <a:gs pos="99000">
                <a:schemeClr val="tx1">
                  <a:alpha val="2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8">
            <a:extLst>
              <a:ext uri="{FF2B5EF4-FFF2-40B4-BE49-F238E27FC236}">
                <a16:creationId xmlns:a16="http://schemas.microsoft.com/office/drawing/2014/main" id="{DA01DBED-774B-B0CD-B8A5-3F8DBC9A315B}"/>
              </a:ext>
            </a:extLst>
          </p:cNvPr>
          <p:cNvSpPr/>
          <p:nvPr userDrawn="1"/>
        </p:nvSpPr>
        <p:spPr>
          <a:xfrm>
            <a:off x="6094942" y="1"/>
            <a:ext cx="6097059" cy="6858000"/>
          </a:xfrm>
          <a:custGeom>
            <a:avLst/>
            <a:gdLst>
              <a:gd name="connsiteX0" fmla="*/ 0 w 6097059"/>
              <a:gd name="connsiteY0" fmla="*/ 0 h 6858000"/>
              <a:gd name="connsiteX1" fmla="*/ 6097059 w 6097059"/>
              <a:gd name="connsiteY1" fmla="*/ 0 h 6858000"/>
              <a:gd name="connsiteX2" fmla="*/ 6097059 w 6097059"/>
              <a:gd name="connsiteY2" fmla="*/ 6858000 h 6858000"/>
              <a:gd name="connsiteX3" fmla="*/ 2208489 w 6097059"/>
              <a:gd name="connsiteY3" fmla="*/ 6858000 h 6858000"/>
              <a:gd name="connsiteX4" fmla="*/ 0 w 6097059"/>
              <a:gd name="connsiteY4" fmla="*/ 5117413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7059" h="6858000">
                <a:moveTo>
                  <a:pt x="0" y="0"/>
                </a:moveTo>
                <a:lnTo>
                  <a:pt x="6097059" y="0"/>
                </a:lnTo>
                <a:lnTo>
                  <a:pt x="6097059" y="6858000"/>
                </a:lnTo>
                <a:lnTo>
                  <a:pt x="2208489" y="6858000"/>
                </a:lnTo>
                <a:lnTo>
                  <a:pt x="0" y="5117413"/>
                </a:lnTo>
                <a:close/>
              </a:path>
            </a:pathLst>
          </a:custGeom>
          <a:solidFill>
            <a:schemeClr val="bg1"/>
          </a:solidFill>
          <a:ln w="12700">
            <a:noFill/>
          </a:ln>
          <a:effectLst>
            <a:outerShdw blurRad="508000" dir="5400000" algn="tl"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982E8C5-CC58-1D1E-872E-3C562D6E4A47}"/>
              </a:ext>
            </a:extLst>
          </p:cNvPr>
          <p:cNvSpPr>
            <a:spLocks noGrp="1"/>
          </p:cNvSpPr>
          <p:nvPr>
            <p:ph type="title"/>
          </p:nvPr>
        </p:nvSpPr>
        <p:spPr>
          <a:xfrm>
            <a:off x="6654996" y="1645919"/>
            <a:ext cx="5007609" cy="2353883"/>
          </a:xfrm>
          <a:prstGeom prst="rect">
            <a:avLst/>
          </a:prstGeom>
        </p:spPr>
        <p:txBody>
          <a:bodyPr>
            <a:noAutofit/>
          </a:bodyPr>
          <a:lstStyle>
            <a:lvl1pPr>
              <a:defRPr sz="3600">
                <a:solidFill>
                  <a:schemeClr val="accent2"/>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0BA2FEF-3A2E-E256-819D-2299FDA27F9B}"/>
              </a:ext>
            </a:extLst>
          </p:cNvPr>
          <p:cNvSpPr>
            <a:spLocks noGrp="1"/>
          </p:cNvSpPr>
          <p:nvPr>
            <p:ph sz="half" idx="1"/>
          </p:nvPr>
        </p:nvSpPr>
        <p:spPr>
          <a:xfrm>
            <a:off x="6654998" y="3999802"/>
            <a:ext cx="5007608" cy="2177160"/>
          </a:xfrm>
          <a:prstGeom prst="rect">
            <a:avLst/>
          </a:prstGeom>
        </p:spPr>
        <p:txBody>
          <a:bodyPr>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lide Number Placeholder 6">
            <a:extLst>
              <a:ext uri="{FF2B5EF4-FFF2-40B4-BE49-F238E27FC236}">
                <a16:creationId xmlns:a16="http://schemas.microsoft.com/office/drawing/2014/main" id="{0BBF5F08-56EF-D192-66E9-21914B0D5A60}"/>
              </a:ext>
            </a:extLst>
          </p:cNvPr>
          <p:cNvSpPr>
            <a:spLocks noGrp="1"/>
          </p:cNvSpPr>
          <p:nvPr>
            <p:ph type="sldNum" sz="quarter" idx="12"/>
          </p:nvPr>
        </p:nvSpPr>
        <p:spPr/>
        <p:txBody>
          <a:bodyPr/>
          <a:lstStyle>
            <a:lvl1pPr>
              <a:defRPr>
                <a:solidFill>
                  <a:schemeClr val="bg1"/>
                </a:solidFill>
              </a:defRPr>
            </a:lvl1pPr>
          </a:lstStyle>
          <a:p>
            <a:fld id="{44F5EFEA-D661-324A-A61E-E78277332FD7}" type="slidenum">
              <a:rPr lang="en-US" smtClean="0"/>
              <a:pPr/>
              <a:t>‹#›</a:t>
            </a:fld>
            <a:endParaRPr lang="en-US"/>
          </a:p>
        </p:txBody>
      </p:sp>
      <p:sp>
        <p:nvSpPr>
          <p:cNvPr id="5" name="Text Placeholder 8">
            <a:extLst>
              <a:ext uri="{FF2B5EF4-FFF2-40B4-BE49-F238E27FC236}">
                <a16:creationId xmlns:a16="http://schemas.microsoft.com/office/drawing/2014/main" id="{58F0FF87-1006-4227-28BA-D857EDC51FE1}"/>
              </a:ext>
            </a:extLst>
          </p:cNvPr>
          <p:cNvSpPr>
            <a:spLocks noGrp="1"/>
          </p:cNvSpPr>
          <p:nvPr>
            <p:ph type="body" sz="quarter" idx="13"/>
          </p:nvPr>
        </p:nvSpPr>
        <p:spPr>
          <a:xfrm>
            <a:off x="6654996" y="998044"/>
            <a:ext cx="5007609" cy="320675"/>
          </a:xfrm>
          <a:prstGeom prst="rect">
            <a:avLst/>
          </a:prstGeom>
        </p:spPr>
        <p:txBody>
          <a:bodyPr>
            <a:noAutofit/>
          </a:bodyPr>
          <a:lstStyle>
            <a:lvl1pPr>
              <a:defRPr sz="1100" b="0" i="0" cap="all" spc="150" baseline="0">
                <a:solidFill>
                  <a:schemeClr val="accent1"/>
                </a:solidFill>
                <a:latin typeface="Aptos" panose="020B0004020202020204" pitchFamily="34" charset="0"/>
              </a:defRPr>
            </a:lvl1pPr>
          </a:lstStyle>
          <a:p>
            <a:pPr lvl="0"/>
            <a:r>
              <a:rPr lang="en-GB" dirty="0"/>
              <a:t>Click to edit Master text styles</a:t>
            </a:r>
          </a:p>
        </p:txBody>
      </p:sp>
      <p:pic>
        <p:nvPicPr>
          <p:cNvPr id="8" name="Graphic 7">
            <a:extLst>
              <a:ext uri="{FF2B5EF4-FFF2-40B4-BE49-F238E27FC236}">
                <a16:creationId xmlns:a16="http://schemas.microsoft.com/office/drawing/2014/main" id="{B5E5C785-4731-E761-A734-886BF0AD5C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245836" y="6433440"/>
            <a:ext cx="407037" cy="249935"/>
          </a:xfrm>
          <a:prstGeom prst="rect">
            <a:avLst/>
          </a:prstGeom>
        </p:spPr>
      </p:pic>
    </p:spTree>
    <p:extLst>
      <p:ext uri="{BB962C8B-B14F-4D97-AF65-F5344CB8AC3E}">
        <p14:creationId xmlns:p14="http://schemas.microsoft.com/office/powerpoint/2010/main" val="257081307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4_Case Study Int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5F5F23D-22AB-A0D9-CD5F-6C57837E3F14}"/>
              </a:ext>
            </a:extLst>
          </p:cNvPr>
          <p:cNvPicPr>
            <a:picLocks noChangeAspect="1"/>
          </p:cNvPicPr>
          <p:nvPr userDrawn="1"/>
        </p:nvPicPr>
        <p:blipFill>
          <a:blip r:embed="rId3"/>
          <a:srcRect l="19210" t="265"/>
          <a:stretch/>
        </p:blipFill>
        <p:spPr>
          <a:xfrm>
            <a:off x="-1" y="0"/>
            <a:ext cx="8330937" cy="6857999"/>
          </a:xfrm>
          <a:prstGeom prst="rect">
            <a:avLst/>
          </a:prstGeom>
        </p:spPr>
      </p:pic>
      <p:sp>
        <p:nvSpPr>
          <p:cNvPr id="40" name="Rectangle 39">
            <a:extLst>
              <a:ext uri="{FF2B5EF4-FFF2-40B4-BE49-F238E27FC236}">
                <a16:creationId xmlns:a16="http://schemas.microsoft.com/office/drawing/2014/main" id="{103EC743-8533-5D8B-CC40-89DE0906A84B}"/>
              </a:ext>
            </a:extLst>
          </p:cNvPr>
          <p:cNvSpPr/>
          <p:nvPr userDrawn="1"/>
        </p:nvSpPr>
        <p:spPr>
          <a:xfrm>
            <a:off x="0" y="4327002"/>
            <a:ext cx="12192002" cy="2549207"/>
          </a:xfrm>
          <a:prstGeom prst="rect">
            <a:avLst/>
          </a:prstGeom>
          <a:gradFill>
            <a:gsLst>
              <a:gs pos="0">
                <a:schemeClr val="tx1">
                  <a:alpha val="0"/>
                </a:schemeClr>
              </a:gs>
              <a:gs pos="99000">
                <a:schemeClr val="tx1">
                  <a:alpha val="2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8">
            <a:extLst>
              <a:ext uri="{FF2B5EF4-FFF2-40B4-BE49-F238E27FC236}">
                <a16:creationId xmlns:a16="http://schemas.microsoft.com/office/drawing/2014/main" id="{DA01DBED-774B-B0CD-B8A5-3F8DBC9A315B}"/>
              </a:ext>
            </a:extLst>
          </p:cNvPr>
          <p:cNvSpPr/>
          <p:nvPr userDrawn="1"/>
        </p:nvSpPr>
        <p:spPr>
          <a:xfrm>
            <a:off x="6094942" y="1"/>
            <a:ext cx="6097059" cy="6858000"/>
          </a:xfrm>
          <a:custGeom>
            <a:avLst/>
            <a:gdLst>
              <a:gd name="connsiteX0" fmla="*/ 0 w 6097059"/>
              <a:gd name="connsiteY0" fmla="*/ 0 h 6858000"/>
              <a:gd name="connsiteX1" fmla="*/ 6097059 w 6097059"/>
              <a:gd name="connsiteY1" fmla="*/ 0 h 6858000"/>
              <a:gd name="connsiteX2" fmla="*/ 6097059 w 6097059"/>
              <a:gd name="connsiteY2" fmla="*/ 6858000 h 6858000"/>
              <a:gd name="connsiteX3" fmla="*/ 2208489 w 6097059"/>
              <a:gd name="connsiteY3" fmla="*/ 6858000 h 6858000"/>
              <a:gd name="connsiteX4" fmla="*/ 0 w 6097059"/>
              <a:gd name="connsiteY4" fmla="*/ 5117413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7059" h="6858000">
                <a:moveTo>
                  <a:pt x="0" y="0"/>
                </a:moveTo>
                <a:lnTo>
                  <a:pt x="6097059" y="0"/>
                </a:lnTo>
                <a:lnTo>
                  <a:pt x="6097059" y="6858000"/>
                </a:lnTo>
                <a:lnTo>
                  <a:pt x="2208489" y="6858000"/>
                </a:lnTo>
                <a:lnTo>
                  <a:pt x="0" y="5117413"/>
                </a:lnTo>
                <a:close/>
              </a:path>
            </a:pathLst>
          </a:custGeom>
          <a:solidFill>
            <a:schemeClr val="bg1"/>
          </a:solidFill>
          <a:ln w="12700">
            <a:noFill/>
          </a:ln>
          <a:effectLst>
            <a:outerShdw blurRad="508000" dir="5400000" algn="tl"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982E8C5-CC58-1D1E-872E-3C562D6E4A47}"/>
              </a:ext>
            </a:extLst>
          </p:cNvPr>
          <p:cNvSpPr>
            <a:spLocks noGrp="1"/>
          </p:cNvSpPr>
          <p:nvPr>
            <p:ph type="title"/>
          </p:nvPr>
        </p:nvSpPr>
        <p:spPr>
          <a:xfrm>
            <a:off x="6654996" y="1645919"/>
            <a:ext cx="5007609" cy="2353883"/>
          </a:xfrm>
          <a:prstGeom prst="rect">
            <a:avLst/>
          </a:prstGeom>
        </p:spPr>
        <p:txBody>
          <a:bodyPr>
            <a:noAutofit/>
          </a:bodyPr>
          <a:lstStyle>
            <a:lvl1pPr>
              <a:defRPr sz="3600">
                <a:solidFill>
                  <a:schemeClr val="accent2"/>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0BA2FEF-3A2E-E256-819D-2299FDA27F9B}"/>
              </a:ext>
            </a:extLst>
          </p:cNvPr>
          <p:cNvSpPr>
            <a:spLocks noGrp="1"/>
          </p:cNvSpPr>
          <p:nvPr>
            <p:ph sz="half" idx="1"/>
          </p:nvPr>
        </p:nvSpPr>
        <p:spPr>
          <a:xfrm>
            <a:off x="6654998" y="3999802"/>
            <a:ext cx="5007608" cy="2177160"/>
          </a:xfrm>
          <a:prstGeom prst="rect">
            <a:avLst/>
          </a:prstGeom>
        </p:spPr>
        <p:txBody>
          <a:bodyPr>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Slide Number Placeholder 6">
            <a:extLst>
              <a:ext uri="{FF2B5EF4-FFF2-40B4-BE49-F238E27FC236}">
                <a16:creationId xmlns:a16="http://schemas.microsoft.com/office/drawing/2014/main" id="{0BBF5F08-56EF-D192-66E9-21914B0D5A60}"/>
              </a:ext>
            </a:extLst>
          </p:cNvPr>
          <p:cNvSpPr>
            <a:spLocks noGrp="1"/>
          </p:cNvSpPr>
          <p:nvPr>
            <p:ph type="sldNum" sz="quarter" idx="12"/>
          </p:nvPr>
        </p:nvSpPr>
        <p:spPr/>
        <p:txBody>
          <a:bodyPr/>
          <a:lstStyle>
            <a:lvl1pPr>
              <a:defRPr>
                <a:solidFill>
                  <a:schemeClr val="bg1"/>
                </a:solidFill>
              </a:defRPr>
            </a:lvl1pPr>
          </a:lstStyle>
          <a:p>
            <a:fld id="{44F5EFEA-D661-324A-A61E-E78277332FD7}" type="slidenum">
              <a:rPr lang="en-US" smtClean="0"/>
              <a:pPr/>
              <a:t>‹#›</a:t>
            </a:fld>
            <a:endParaRPr lang="en-US"/>
          </a:p>
        </p:txBody>
      </p:sp>
      <p:sp>
        <p:nvSpPr>
          <p:cNvPr id="5" name="Text Placeholder 8">
            <a:extLst>
              <a:ext uri="{FF2B5EF4-FFF2-40B4-BE49-F238E27FC236}">
                <a16:creationId xmlns:a16="http://schemas.microsoft.com/office/drawing/2014/main" id="{58F0FF87-1006-4227-28BA-D857EDC51FE1}"/>
              </a:ext>
            </a:extLst>
          </p:cNvPr>
          <p:cNvSpPr>
            <a:spLocks noGrp="1"/>
          </p:cNvSpPr>
          <p:nvPr>
            <p:ph type="body" sz="quarter" idx="13"/>
          </p:nvPr>
        </p:nvSpPr>
        <p:spPr>
          <a:xfrm>
            <a:off x="6654996" y="998044"/>
            <a:ext cx="5007609" cy="320675"/>
          </a:xfrm>
          <a:prstGeom prst="rect">
            <a:avLst/>
          </a:prstGeom>
        </p:spPr>
        <p:txBody>
          <a:bodyPr>
            <a:noAutofit/>
          </a:bodyPr>
          <a:lstStyle>
            <a:lvl1pPr>
              <a:defRPr sz="1100" b="0" i="0" cap="all" spc="150" baseline="0">
                <a:solidFill>
                  <a:schemeClr val="accent1"/>
                </a:solidFill>
                <a:latin typeface="Aptos" panose="020B0004020202020204" pitchFamily="34" charset="0"/>
              </a:defRPr>
            </a:lvl1pPr>
          </a:lstStyle>
          <a:p>
            <a:pPr lvl="0"/>
            <a:r>
              <a:rPr lang="en-GB"/>
              <a:t>Click to edit Master text styles</a:t>
            </a:r>
          </a:p>
        </p:txBody>
      </p:sp>
      <p:pic>
        <p:nvPicPr>
          <p:cNvPr id="8" name="Graphic 7">
            <a:extLst>
              <a:ext uri="{FF2B5EF4-FFF2-40B4-BE49-F238E27FC236}">
                <a16:creationId xmlns:a16="http://schemas.microsoft.com/office/drawing/2014/main" id="{B5E5C785-4731-E761-A734-886BF0AD5C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245836" y="6433440"/>
            <a:ext cx="407037" cy="249935"/>
          </a:xfrm>
          <a:prstGeom prst="rect">
            <a:avLst/>
          </a:prstGeom>
        </p:spPr>
      </p:pic>
    </p:spTree>
    <p:extLst>
      <p:ext uri="{BB962C8B-B14F-4D97-AF65-F5344CB8AC3E}">
        <p14:creationId xmlns:p14="http://schemas.microsoft.com/office/powerpoint/2010/main" val="330099883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8_Case Study Int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2ADE8A-3ADC-9BED-9D06-F5FAB57A8D33}"/>
              </a:ext>
            </a:extLst>
          </p:cNvPr>
          <p:cNvPicPr>
            <a:picLocks noChangeAspect="1"/>
          </p:cNvPicPr>
          <p:nvPr userDrawn="1"/>
        </p:nvPicPr>
        <p:blipFill>
          <a:blip r:embed="rId3"/>
          <a:srcRect l="14998"/>
          <a:stretch/>
        </p:blipFill>
        <p:spPr>
          <a:xfrm>
            <a:off x="0" y="0"/>
            <a:ext cx="8742062" cy="6857999"/>
          </a:xfrm>
          <a:prstGeom prst="rect">
            <a:avLst/>
          </a:prstGeom>
        </p:spPr>
      </p:pic>
      <p:sp>
        <p:nvSpPr>
          <p:cNvPr id="40" name="Rectangle 39">
            <a:extLst>
              <a:ext uri="{FF2B5EF4-FFF2-40B4-BE49-F238E27FC236}">
                <a16:creationId xmlns:a16="http://schemas.microsoft.com/office/drawing/2014/main" id="{103EC743-8533-5D8B-CC40-89DE0906A84B}"/>
              </a:ext>
            </a:extLst>
          </p:cNvPr>
          <p:cNvSpPr/>
          <p:nvPr userDrawn="1"/>
        </p:nvSpPr>
        <p:spPr>
          <a:xfrm>
            <a:off x="-1059" y="4308793"/>
            <a:ext cx="12192002" cy="2549207"/>
          </a:xfrm>
          <a:prstGeom prst="rect">
            <a:avLst/>
          </a:prstGeom>
          <a:gradFill>
            <a:gsLst>
              <a:gs pos="0">
                <a:schemeClr val="tx1">
                  <a:alpha val="0"/>
                </a:schemeClr>
              </a:gs>
              <a:gs pos="99000">
                <a:schemeClr val="tx1">
                  <a:alpha val="2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8">
            <a:extLst>
              <a:ext uri="{FF2B5EF4-FFF2-40B4-BE49-F238E27FC236}">
                <a16:creationId xmlns:a16="http://schemas.microsoft.com/office/drawing/2014/main" id="{DA01DBED-774B-B0CD-B8A5-3F8DBC9A315B}"/>
              </a:ext>
            </a:extLst>
          </p:cNvPr>
          <p:cNvSpPr/>
          <p:nvPr userDrawn="1"/>
        </p:nvSpPr>
        <p:spPr>
          <a:xfrm>
            <a:off x="6094942" y="1"/>
            <a:ext cx="6097059" cy="6858000"/>
          </a:xfrm>
          <a:custGeom>
            <a:avLst/>
            <a:gdLst>
              <a:gd name="connsiteX0" fmla="*/ 0 w 6097059"/>
              <a:gd name="connsiteY0" fmla="*/ 0 h 6858000"/>
              <a:gd name="connsiteX1" fmla="*/ 6097059 w 6097059"/>
              <a:gd name="connsiteY1" fmla="*/ 0 h 6858000"/>
              <a:gd name="connsiteX2" fmla="*/ 6097059 w 6097059"/>
              <a:gd name="connsiteY2" fmla="*/ 6858000 h 6858000"/>
              <a:gd name="connsiteX3" fmla="*/ 2208489 w 6097059"/>
              <a:gd name="connsiteY3" fmla="*/ 6858000 h 6858000"/>
              <a:gd name="connsiteX4" fmla="*/ 0 w 6097059"/>
              <a:gd name="connsiteY4" fmla="*/ 5117413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7059" h="6858000">
                <a:moveTo>
                  <a:pt x="0" y="0"/>
                </a:moveTo>
                <a:lnTo>
                  <a:pt x="6097059" y="0"/>
                </a:lnTo>
                <a:lnTo>
                  <a:pt x="6097059" y="6858000"/>
                </a:lnTo>
                <a:lnTo>
                  <a:pt x="2208489" y="6858000"/>
                </a:lnTo>
                <a:lnTo>
                  <a:pt x="0" y="5117413"/>
                </a:lnTo>
                <a:close/>
              </a:path>
            </a:pathLst>
          </a:custGeom>
          <a:solidFill>
            <a:schemeClr val="bg1"/>
          </a:solidFill>
          <a:ln w="12700">
            <a:noFill/>
          </a:ln>
          <a:effectLst>
            <a:outerShdw blurRad="508000" dir="5400000" algn="tl"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982E8C5-CC58-1D1E-872E-3C562D6E4A47}"/>
              </a:ext>
            </a:extLst>
          </p:cNvPr>
          <p:cNvSpPr>
            <a:spLocks noGrp="1"/>
          </p:cNvSpPr>
          <p:nvPr>
            <p:ph type="title"/>
          </p:nvPr>
        </p:nvSpPr>
        <p:spPr>
          <a:xfrm>
            <a:off x="6654996" y="1645919"/>
            <a:ext cx="5007609" cy="2353883"/>
          </a:xfrm>
          <a:prstGeom prst="rect">
            <a:avLst/>
          </a:prstGeom>
        </p:spPr>
        <p:txBody>
          <a:bodyPr>
            <a:noAutofit/>
          </a:bodyPr>
          <a:lstStyle>
            <a:lvl1pPr>
              <a:defRPr sz="3600">
                <a:solidFill>
                  <a:schemeClr val="accent2"/>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0BA2FEF-3A2E-E256-819D-2299FDA27F9B}"/>
              </a:ext>
            </a:extLst>
          </p:cNvPr>
          <p:cNvSpPr>
            <a:spLocks noGrp="1"/>
          </p:cNvSpPr>
          <p:nvPr>
            <p:ph sz="half" idx="1"/>
          </p:nvPr>
        </p:nvSpPr>
        <p:spPr>
          <a:xfrm>
            <a:off x="6654998" y="3999802"/>
            <a:ext cx="5007608" cy="2177160"/>
          </a:xfrm>
          <a:prstGeom prst="rect">
            <a:avLst/>
          </a:prstGeom>
        </p:spPr>
        <p:txBody>
          <a:bodyPr>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Slide Number Placeholder 6">
            <a:extLst>
              <a:ext uri="{FF2B5EF4-FFF2-40B4-BE49-F238E27FC236}">
                <a16:creationId xmlns:a16="http://schemas.microsoft.com/office/drawing/2014/main" id="{0BBF5F08-56EF-D192-66E9-21914B0D5A60}"/>
              </a:ext>
            </a:extLst>
          </p:cNvPr>
          <p:cNvSpPr>
            <a:spLocks noGrp="1"/>
          </p:cNvSpPr>
          <p:nvPr>
            <p:ph type="sldNum" sz="quarter" idx="12"/>
          </p:nvPr>
        </p:nvSpPr>
        <p:spPr/>
        <p:txBody>
          <a:bodyPr/>
          <a:lstStyle>
            <a:lvl1pPr>
              <a:defRPr>
                <a:solidFill>
                  <a:schemeClr val="bg1"/>
                </a:solidFill>
              </a:defRPr>
            </a:lvl1pPr>
          </a:lstStyle>
          <a:p>
            <a:fld id="{44F5EFEA-D661-324A-A61E-E78277332FD7}" type="slidenum">
              <a:rPr lang="en-US" smtClean="0"/>
              <a:pPr/>
              <a:t>‹#›</a:t>
            </a:fld>
            <a:endParaRPr lang="en-US"/>
          </a:p>
        </p:txBody>
      </p:sp>
      <p:sp>
        <p:nvSpPr>
          <p:cNvPr id="5" name="Text Placeholder 8">
            <a:extLst>
              <a:ext uri="{FF2B5EF4-FFF2-40B4-BE49-F238E27FC236}">
                <a16:creationId xmlns:a16="http://schemas.microsoft.com/office/drawing/2014/main" id="{58F0FF87-1006-4227-28BA-D857EDC51FE1}"/>
              </a:ext>
            </a:extLst>
          </p:cNvPr>
          <p:cNvSpPr>
            <a:spLocks noGrp="1"/>
          </p:cNvSpPr>
          <p:nvPr>
            <p:ph type="body" sz="quarter" idx="13"/>
          </p:nvPr>
        </p:nvSpPr>
        <p:spPr>
          <a:xfrm>
            <a:off x="6654996" y="998044"/>
            <a:ext cx="5007609" cy="320675"/>
          </a:xfrm>
          <a:prstGeom prst="rect">
            <a:avLst/>
          </a:prstGeom>
        </p:spPr>
        <p:txBody>
          <a:bodyPr>
            <a:noAutofit/>
          </a:bodyPr>
          <a:lstStyle>
            <a:lvl1pPr>
              <a:defRPr sz="1100" b="0" i="0" cap="all" spc="150" baseline="0">
                <a:solidFill>
                  <a:schemeClr val="accent1"/>
                </a:solidFill>
                <a:latin typeface="Aptos" panose="020B0004020202020204" pitchFamily="34" charset="0"/>
              </a:defRPr>
            </a:lvl1pPr>
          </a:lstStyle>
          <a:p>
            <a:pPr lvl="0"/>
            <a:r>
              <a:rPr lang="en-GB"/>
              <a:t>Click to edit Master text styles</a:t>
            </a:r>
          </a:p>
        </p:txBody>
      </p:sp>
      <p:pic>
        <p:nvPicPr>
          <p:cNvPr id="8" name="Graphic 7">
            <a:extLst>
              <a:ext uri="{FF2B5EF4-FFF2-40B4-BE49-F238E27FC236}">
                <a16:creationId xmlns:a16="http://schemas.microsoft.com/office/drawing/2014/main" id="{B5E5C785-4731-E761-A734-886BF0AD5C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245836" y="6433440"/>
            <a:ext cx="407037" cy="249935"/>
          </a:xfrm>
          <a:prstGeom prst="rect">
            <a:avLst/>
          </a:prstGeom>
        </p:spPr>
      </p:pic>
    </p:spTree>
    <p:extLst>
      <p:ext uri="{BB962C8B-B14F-4D97-AF65-F5344CB8AC3E}">
        <p14:creationId xmlns:p14="http://schemas.microsoft.com/office/powerpoint/2010/main" val="116021368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5_Case Study Int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69C4004-A82E-A90C-41CE-C906290EF9BF}"/>
              </a:ext>
            </a:extLst>
          </p:cNvPr>
          <p:cNvPicPr>
            <a:picLocks noChangeAspect="1"/>
          </p:cNvPicPr>
          <p:nvPr userDrawn="1"/>
        </p:nvPicPr>
        <p:blipFill>
          <a:blip r:embed="rId3"/>
          <a:srcRect l="11011"/>
          <a:stretch/>
        </p:blipFill>
        <p:spPr>
          <a:xfrm>
            <a:off x="0" y="0"/>
            <a:ext cx="9158800" cy="6858000"/>
          </a:xfrm>
          <a:prstGeom prst="rect">
            <a:avLst/>
          </a:prstGeom>
        </p:spPr>
      </p:pic>
      <p:sp>
        <p:nvSpPr>
          <p:cNvPr id="40" name="Rectangle 39">
            <a:extLst>
              <a:ext uri="{FF2B5EF4-FFF2-40B4-BE49-F238E27FC236}">
                <a16:creationId xmlns:a16="http://schemas.microsoft.com/office/drawing/2014/main" id="{103EC743-8533-5D8B-CC40-89DE0906A84B}"/>
              </a:ext>
            </a:extLst>
          </p:cNvPr>
          <p:cNvSpPr/>
          <p:nvPr userDrawn="1"/>
        </p:nvSpPr>
        <p:spPr>
          <a:xfrm>
            <a:off x="0" y="4327002"/>
            <a:ext cx="12192002" cy="2549207"/>
          </a:xfrm>
          <a:prstGeom prst="rect">
            <a:avLst/>
          </a:prstGeom>
          <a:gradFill>
            <a:gsLst>
              <a:gs pos="0">
                <a:schemeClr val="tx1">
                  <a:alpha val="0"/>
                </a:schemeClr>
              </a:gs>
              <a:gs pos="99000">
                <a:schemeClr val="tx1">
                  <a:alpha val="2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8">
            <a:extLst>
              <a:ext uri="{FF2B5EF4-FFF2-40B4-BE49-F238E27FC236}">
                <a16:creationId xmlns:a16="http://schemas.microsoft.com/office/drawing/2014/main" id="{DA01DBED-774B-B0CD-B8A5-3F8DBC9A315B}"/>
              </a:ext>
            </a:extLst>
          </p:cNvPr>
          <p:cNvSpPr/>
          <p:nvPr userDrawn="1"/>
        </p:nvSpPr>
        <p:spPr>
          <a:xfrm>
            <a:off x="6094942" y="1"/>
            <a:ext cx="6097059" cy="6858000"/>
          </a:xfrm>
          <a:custGeom>
            <a:avLst/>
            <a:gdLst>
              <a:gd name="connsiteX0" fmla="*/ 0 w 6097059"/>
              <a:gd name="connsiteY0" fmla="*/ 0 h 6858000"/>
              <a:gd name="connsiteX1" fmla="*/ 6097059 w 6097059"/>
              <a:gd name="connsiteY1" fmla="*/ 0 h 6858000"/>
              <a:gd name="connsiteX2" fmla="*/ 6097059 w 6097059"/>
              <a:gd name="connsiteY2" fmla="*/ 6858000 h 6858000"/>
              <a:gd name="connsiteX3" fmla="*/ 2208489 w 6097059"/>
              <a:gd name="connsiteY3" fmla="*/ 6858000 h 6858000"/>
              <a:gd name="connsiteX4" fmla="*/ 0 w 6097059"/>
              <a:gd name="connsiteY4" fmla="*/ 5117413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7059" h="6858000">
                <a:moveTo>
                  <a:pt x="0" y="0"/>
                </a:moveTo>
                <a:lnTo>
                  <a:pt x="6097059" y="0"/>
                </a:lnTo>
                <a:lnTo>
                  <a:pt x="6097059" y="6858000"/>
                </a:lnTo>
                <a:lnTo>
                  <a:pt x="2208489" y="6858000"/>
                </a:lnTo>
                <a:lnTo>
                  <a:pt x="0" y="5117413"/>
                </a:lnTo>
                <a:close/>
              </a:path>
            </a:pathLst>
          </a:custGeom>
          <a:solidFill>
            <a:schemeClr val="bg1"/>
          </a:solidFill>
          <a:ln w="12700">
            <a:noFill/>
          </a:ln>
          <a:effectLst>
            <a:outerShdw blurRad="508000" dir="5400000" algn="tl"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982E8C5-CC58-1D1E-872E-3C562D6E4A47}"/>
              </a:ext>
            </a:extLst>
          </p:cNvPr>
          <p:cNvSpPr>
            <a:spLocks noGrp="1"/>
          </p:cNvSpPr>
          <p:nvPr>
            <p:ph type="title"/>
          </p:nvPr>
        </p:nvSpPr>
        <p:spPr>
          <a:xfrm>
            <a:off x="6654996" y="1645919"/>
            <a:ext cx="5007609" cy="2353883"/>
          </a:xfrm>
          <a:prstGeom prst="rect">
            <a:avLst/>
          </a:prstGeom>
        </p:spPr>
        <p:txBody>
          <a:bodyPr>
            <a:noAutofit/>
          </a:bodyPr>
          <a:lstStyle>
            <a:lvl1pPr>
              <a:defRPr sz="3600">
                <a:solidFill>
                  <a:schemeClr val="accent2"/>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0BA2FEF-3A2E-E256-819D-2299FDA27F9B}"/>
              </a:ext>
            </a:extLst>
          </p:cNvPr>
          <p:cNvSpPr>
            <a:spLocks noGrp="1"/>
          </p:cNvSpPr>
          <p:nvPr>
            <p:ph sz="half" idx="1"/>
          </p:nvPr>
        </p:nvSpPr>
        <p:spPr>
          <a:xfrm>
            <a:off x="6654998" y="3999802"/>
            <a:ext cx="5007608" cy="2177160"/>
          </a:xfrm>
          <a:prstGeom prst="rect">
            <a:avLst/>
          </a:prstGeom>
        </p:spPr>
        <p:txBody>
          <a:bodyPr>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Slide Number Placeholder 6">
            <a:extLst>
              <a:ext uri="{FF2B5EF4-FFF2-40B4-BE49-F238E27FC236}">
                <a16:creationId xmlns:a16="http://schemas.microsoft.com/office/drawing/2014/main" id="{0BBF5F08-56EF-D192-66E9-21914B0D5A60}"/>
              </a:ext>
            </a:extLst>
          </p:cNvPr>
          <p:cNvSpPr>
            <a:spLocks noGrp="1"/>
          </p:cNvSpPr>
          <p:nvPr>
            <p:ph type="sldNum" sz="quarter" idx="12"/>
          </p:nvPr>
        </p:nvSpPr>
        <p:spPr/>
        <p:txBody>
          <a:bodyPr/>
          <a:lstStyle>
            <a:lvl1pPr>
              <a:defRPr>
                <a:solidFill>
                  <a:schemeClr val="bg1"/>
                </a:solidFill>
              </a:defRPr>
            </a:lvl1pPr>
          </a:lstStyle>
          <a:p>
            <a:fld id="{44F5EFEA-D661-324A-A61E-E78277332FD7}" type="slidenum">
              <a:rPr lang="en-US" smtClean="0"/>
              <a:pPr/>
              <a:t>‹#›</a:t>
            </a:fld>
            <a:endParaRPr lang="en-US"/>
          </a:p>
        </p:txBody>
      </p:sp>
      <p:sp>
        <p:nvSpPr>
          <p:cNvPr id="5" name="Text Placeholder 8">
            <a:extLst>
              <a:ext uri="{FF2B5EF4-FFF2-40B4-BE49-F238E27FC236}">
                <a16:creationId xmlns:a16="http://schemas.microsoft.com/office/drawing/2014/main" id="{58F0FF87-1006-4227-28BA-D857EDC51FE1}"/>
              </a:ext>
            </a:extLst>
          </p:cNvPr>
          <p:cNvSpPr>
            <a:spLocks noGrp="1"/>
          </p:cNvSpPr>
          <p:nvPr>
            <p:ph type="body" sz="quarter" idx="13"/>
          </p:nvPr>
        </p:nvSpPr>
        <p:spPr>
          <a:xfrm>
            <a:off x="6654996" y="998044"/>
            <a:ext cx="5007609" cy="320675"/>
          </a:xfrm>
          <a:prstGeom prst="rect">
            <a:avLst/>
          </a:prstGeom>
        </p:spPr>
        <p:txBody>
          <a:bodyPr>
            <a:noAutofit/>
          </a:bodyPr>
          <a:lstStyle>
            <a:lvl1pPr>
              <a:defRPr sz="1100" b="0" i="0" cap="all" spc="150" baseline="0">
                <a:solidFill>
                  <a:schemeClr val="accent1"/>
                </a:solidFill>
                <a:latin typeface="Aptos" panose="020B0004020202020204" pitchFamily="34" charset="0"/>
              </a:defRPr>
            </a:lvl1pPr>
          </a:lstStyle>
          <a:p>
            <a:pPr lvl="0"/>
            <a:r>
              <a:rPr lang="en-GB"/>
              <a:t>Click to edit Master text styles</a:t>
            </a:r>
          </a:p>
        </p:txBody>
      </p:sp>
      <p:pic>
        <p:nvPicPr>
          <p:cNvPr id="8" name="Graphic 7">
            <a:extLst>
              <a:ext uri="{FF2B5EF4-FFF2-40B4-BE49-F238E27FC236}">
                <a16:creationId xmlns:a16="http://schemas.microsoft.com/office/drawing/2014/main" id="{B5E5C785-4731-E761-A734-886BF0AD5C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245836" y="6433440"/>
            <a:ext cx="407037" cy="249935"/>
          </a:xfrm>
          <a:prstGeom prst="rect">
            <a:avLst/>
          </a:prstGeom>
        </p:spPr>
      </p:pic>
    </p:spTree>
    <p:extLst>
      <p:ext uri="{BB962C8B-B14F-4D97-AF65-F5344CB8AC3E}">
        <p14:creationId xmlns:p14="http://schemas.microsoft.com/office/powerpoint/2010/main" val="51147780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6_Case Study Int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DF68D4A-AA41-CCCF-0A3E-80CE2908FC6E}"/>
              </a:ext>
            </a:extLst>
          </p:cNvPr>
          <p:cNvPicPr>
            <a:picLocks noChangeAspect="1"/>
          </p:cNvPicPr>
          <p:nvPr userDrawn="1"/>
        </p:nvPicPr>
        <p:blipFill>
          <a:blip r:embed="rId3"/>
          <a:srcRect l="11095"/>
          <a:stretch/>
        </p:blipFill>
        <p:spPr>
          <a:xfrm>
            <a:off x="-1" y="0"/>
            <a:ext cx="9143471" cy="6858000"/>
          </a:xfrm>
          <a:prstGeom prst="rect">
            <a:avLst/>
          </a:prstGeom>
        </p:spPr>
      </p:pic>
      <p:sp>
        <p:nvSpPr>
          <p:cNvPr id="40" name="Rectangle 39">
            <a:extLst>
              <a:ext uri="{FF2B5EF4-FFF2-40B4-BE49-F238E27FC236}">
                <a16:creationId xmlns:a16="http://schemas.microsoft.com/office/drawing/2014/main" id="{103EC743-8533-5D8B-CC40-89DE0906A84B}"/>
              </a:ext>
            </a:extLst>
          </p:cNvPr>
          <p:cNvSpPr/>
          <p:nvPr userDrawn="1"/>
        </p:nvSpPr>
        <p:spPr>
          <a:xfrm>
            <a:off x="0" y="4327002"/>
            <a:ext cx="12192002" cy="2549207"/>
          </a:xfrm>
          <a:prstGeom prst="rect">
            <a:avLst/>
          </a:prstGeom>
          <a:gradFill>
            <a:gsLst>
              <a:gs pos="0">
                <a:schemeClr val="tx1">
                  <a:alpha val="0"/>
                </a:schemeClr>
              </a:gs>
              <a:gs pos="99000">
                <a:schemeClr val="tx1">
                  <a:alpha val="2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8">
            <a:extLst>
              <a:ext uri="{FF2B5EF4-FFF2-40B4-BE49-F238E27FC236}">
                <a16:creationId xmlns:a16="http://schemas.microsoft.com/office/drawing/2014/main" id="{DA01DBED-774B-B0CD-B8A5-3F8DBC9A315B}"/>
              </a:ext>
            </a:extLst>
          </p:cNvPr>
          <p:cNvSpPr/>
          <p:nvPr userDrawn="1"/>
        </p:nvSpPr>
        <p:spPr>
          <a:xfrm>
            <a:off x="6094942" y="1"/>
            <a:ext cx="6097059" cy="6858000"/>
          </a:xfrm>
          <a:custGeom>
            <a:avLst/>
            <a:gdLst>
              <a:gd name="connsiteX0" fmla="*/ 0 w 6097059"/>
              <a:gd name="connsiteY0" fmla="*/ 0 h 6858000"/>
              <a:gd name="connsiteX1" fmla="*/ 6097059 w 6097059"/>
              <a:gd name="connsiteY1" fmla="*/ 0 h 6858000"/>
              <a:gd name="connsiteX2" fmla="*/ 6097059 w 6097059"/>
              <a:gd name="connsiteY2" fmla="*/ 6858000 h 6858000"/>
              <a:gd name="connsiteX3" fmla="*/ 2208489 w 6097059"/>
              <a:gd name="connsiteY3" fmla="*/ 6858000 h 6858000"/>
              <a:gd name="connsiteX4" fmla="*/ 0 w 6097059"/>
              <a:gd name="connsiteY4" fmla="*/ 5117413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7059" h="6858000">
                <a:moveTo>
                  <a:pt x="0" y="0"/>
                </a:moveTo>
                <a:lnTo>
                  <a:pt x="6097059" y="0"/>
                </a:lnTo>
                <a:lnTo>
                  <a:pt x="6097059" y="6858000"/>
                </a:lnTo>
                <a:lnTo>
                  <a:pt x="2208489" y="6858000"/>
                </a:lnTo>
                <a:lnTo>
                  <a:pt x="0" y="5117413"/>
                </a:lnTo>
                <a:close/>
              </a:path>
            </a:pathLst>
          </a:custGeom>
          <a:solidFill>
            <a:schemeClr val="bg1"/>
          </a:solidFill>
          <a:ln w="12700">
            <a:noFill/>
          </a:ln>
          <a:effectLst>
            <a:outerShdw blurRad="508000" dir="5400000" algn="tl"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982E8C5-CC58-1D1E-872E-3C562D6E4A47}"/>
              </a:ext>
            </a:extLst>
          </p:cNvPr>
          <p:cNvSpPr>
            <a:spLocks noGrp="1"/>
          </p:cNvSpPr>
          <p:nvPr>
            <p:ph type="title"/>
          </p:nvPr>
        </p:nvSpPr>
        <p:spPr>
          <a:xfrm>
            <a:off x="6654996" y="1645919"/>
            <a:ext cx="5007609" cy="2353883"/>
          </a:xfrm>
          <a:prstGeom prst="rect">
            <a:avLst/>
          </a:prstGeom>
        </p:spPr>
        <p:txBody>
          <a:bodyPr>
            <a:noAutofit/>
          </a:bodyPr>
          <a:lstStyle>
            <a:lvl1pPr>
              <a:defRPr sz="3600">
                <a:solidFill>
                  <a:schemeClr val="accent2"/>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00BA2FEF-3A2E-E256-819D-2299FDA27F9B}"/>
              </a:ext>
            </a:extLst>
          </p:cNvPr>
          <p:cNvSpPr>
            <a:spLocks noGrp="1"/>
          </p:cNvSpPr>
          <p:nvPr>
            <p:ph sz="half" idx="1"/>
          </p:nvPr>
        </p:nvSpPr>
        <p:spPr>
          <a:xfrm>
            <a:off x="6654998" y="3999802"/>
            <a:ext cx="5007608" cy="2177160"/>
          </a:xfrm>
          <a:prstGeom prst="rect">
            <a:avLst/>
          </a:prstGeom>
        </p:spPr>
        <p:txBody>
          <a:bodyPr>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Slide Number Placeholder 6">
            <a:extLst>
              <a:ext uri="{FF2B5EF4-FFF2-40B4-BE49-F238E27FC236}">
                <a16:creationId xmlns:a16="http://schemas.microsoft.com/office/drawing/2014/main" id="{0BBF5F08-56EF-D192-66E9-21914B0D5A60}"/>
              </a:ext>
            </a:extLst>
          </p:cNvPr>
          <p:cNvSpPr>
            <a:spLocks noGrp="1"/>
          </p:cNvSpPr>
          <p:nvPr>
            <p:ph type="sldNum" sz="quarter" idx="12"/>
          </p:nvPr>
        </p:nvSpPr>
        <p:spPr/>
        <p:txBody>
          <a:bodyPr/>
          <a:lstStyle>
            <a:lvl1pPr>
              <a:defRPr>
                <a:solidFill>
                  <a:schemeClr val="bg1"/>
                </a:solidFill>
              </a:defRPr>
            </a:lvl1pPr>
          </a:lstStyle>
          <a:p>
            <a:fld id="{44F5EFEA-D661-324A-A61E-E78277332FD7}" type="slidenum">
              <a:rPr lang="en-US" smtClean="0"/>
              <a:pPr/>
              <a:t>‹#›</a:t>
            </a:fld>
            <a:endParaRPr lang="en-US"/>
          </a:p>
        </p:txBody>
      </p:sp>
      <p:sp>
        <p:nvSpPr>
          <p:cNvPr id="5" name="Text Placeholder 8">
            <a:extLst>
              <a:ext uri="{FF2B5EF4-FFF2-40B4-BE49-F238E27FC236}">
                <a16:creationId xmlns:a16="http://schemas.microsoft.com/office/drawing/2014/main" id="{58F0FF87-1006-4227-28BA-D857EDC51FE1}"/>
              </a:ext>
            </a:extLst>
          </p:cNvPr>
          <p:cNvSpPr>
            <a:spLocks noGrp="1"/>
          </p:cNvSpPr>
          <p:nvPr>
            <p:ph type="body" sz="quarter" idx="13"/>
          </p:nvPr>
        </p:nvSpPr>
        <p:spPr>
          <a:xfrm>
            <a:off x="6654996" y="998044"/>
            <a:ext cx="5007609" cy="320675"/>
          </a:xfrm>
          <a:prstGeom prst="rect">
            <a:avLst/>
          </a:prstGeom>
        </p:spPr>
        <p:txBody>
          <a:bodyPr>
            <a:noAutofit/>
          </a:bodyPr>
          <a:lstStyle>
            <a:lvl1pPr>
              <a:defRPr sz="1100" b="0" i="0" cap="all" spc="150" baseline="0">
                <a:solidFill>
                  <a:schemeClr val="accent1"/>
                </a:solidFill>
                <a:latin typeface="Aptos" panose="020B0004020202020204" pitchFamily="34" charset="0"/>
              </a:defRPr>
            </a:lvl1pPr>
          </a:lstStyle>
          <a:p>
            <a:pPr lvl="0"/>
            <a:r>
              <a:rPr lang="en-GB"/>
              <a:t>Click to edit Master text styles</a:t>
            </a:r>
          </a:p>
        </p:txBody>
      </p:sp>
      <p:pic>
        <p:nvPicPr>
          <p:cNvPr id="8" name="Graphic 7">
            <a:extLst>
              <a:ext uri="{FF2B5EF4-FFF2-40B4-BE49-F238E27FC236}">
                <a16:creationId xmlns:a16="http://schemas.microsoft.com/office/drawing/2014/main" id="{B5E5C785-4731-E761-A734-886BF0AD5C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245836" y="6433440"/>
            <a:ext cx="407037" cy="249935"/>
          </a:xfrm>
          <a:prstGeom prst="rect">
            <a:avLst/>
          </a:prstGeom>
        </p:spPr>
      </p:pic>
    </p:spTree>
    <p:extLst>
      <p:ext uri="{BB962C8B-B14F-4D97-AF65-F5344CB8AC3E}">
        <p14:creationId xmlns:p14="http://schemas.microsoft.com/office/powerpoint/2010/main" val="367523762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7_Case Study Int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ED97113-95F2-653D-0A10-99B1062F19C3}"/>
              </a:ext>
            </a:extLst>
          </p:cNvPr>
          <p:cNvPicPr>
            <a:picLocks noChangeAspect="1"/>
          </p:cNvPicPr>
          <p:nvPr userDrawn="1"/>
        </p:nvPicPr>
        <p:blipFill>
          <a:blip r:embed="rId3"/>
          <a:stretch>
            <a:fillRect/>
          </a:stretch>
        </p:blipFill>
        <p:spPr>
          <a:xfrm>
            <a:off x="0" y="0"/>
            <a:ext cx="10276972" cy="6857999"/>
          </a:xfrm>
          <a:prstGeom prst="rect">
            <a:avLst/>
          </a:prstGeom>
        </p:spPr>
      </p:pic>
      <p:sp>
        <p:nvSpPr>
          <p:cNvPr id="40" name="Rectangle 39">
            <a:extLst>
              <a:ext uri="{FF2B5EF4-FFF2-40B4-BE49-F238E27FC236}">
                <a16:creationId xmlns:a16="http://schemas.microsoft.com/office/drawing/2014/main" id="{103EC743-8533-5D8B-CC40-89DE0906A84B}"/>
              </a:ext>
            </a:extLst>
          </p:cNvPr>
          <p:cNvSpPr/>
          <p:nvPr userDrawn="1"/>
        </p:nvSpPr>
        <p:spPr>
          <a:xfrm>
            <a:off x="0" y="4327002"/>
            <a:ext cx="12192002" cy="2549207"/>
          </a:xfrm>
          <a:prstGeom prst="rect">
            <a:avLst/>
          </a:prstGeom>
          <a:gradFill>
            <a:gsLst>
              <a:gs pos="0">
                <a:schemeClr val="tx1">
                  <a:alpha val="0"/>
                </a:schemeClr>
              </a:gs>
              <a:gs pos="99000">
                <a:schemeClr val="tx1">
                  <a:alpha val="2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8">
            <a:extLst>
              <a:ext uri="{FF2B5EF4-FFF2-40B4-BE49-F238E27FC236}">
                <a16:creationId xmlns:a16="http://schemas.microsoft.com/office/drawing/2014/main" id="{DA01DBED-774B-B0CD-B8A5-3F8DBC9A315B}"/>
              </a:ext>
            </a:extLst>
          </p:cNvPr>
          <p:cNvSpPr/>
          <p:nvPr userDrawn="1"/>
        </p:nvSpPr>
        <p:spPr>
          <a:xfrm>
            <a:off x="6094942" y="1"/>
            <a:ext cx="6097059" cy="6858000"/>
          </a:xfrm>
          <a:custGeom>
            <a:avLst/>
            <a:gdLst>
              <a:gd name="connsiteX0" fmla="*/ 0 w 6097059"/>
              <a:gd name="connsiteY0" fmla="*/ 0 h 6858000"/>
              <a:gd name="connsiteX1" fmla="*/ 6097059 w 6097059"/>
              <a:gd name="connsiteY1" fmla="*/ 0 h 6858000"/>
              <a:gd name="connsiteX2" fmla="*/ 6097059 w 6097059"/>
              <a:gd name="connsiteY2" fmla="*/ 6858000 h 6858000"/>
              <a:gd name="connsiteX3" fmla="*/ 2208489 w 6097059"/>
              <a:gd name="connsiteY3" fmla="*/ 6858000 h 6858000"/>
              <a:gd name="connsiteX4" fmla="*/ 0 w 6097059"/>
              <a:gd name="connsiteY4" fmla="*/ 5117413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7059" h="6858000">
                <a:moveTo>
                  <a:pt x="0" y="0"/>
                </a:moveTo>
                <a:lnTo>
                  <a:pt x="6097059" y="0"/>
                </a:lnTo>
                <a:lnTo>
                  <a:pt x="6097059" y="6858000"/>
                </a:lnTo>
                <a:lnTo>
                  <a:pt x="2208489" y="6858000"/>
                </a:lnTo>
                <a:lnTo>
                  <a:pt x="0" y="5117413"/>
                </a:lnTo>
                <a:close/>
              </a:path>
            </a:pathLst>
          </a:custGeom>
          <a:solidFill>
            <a:schemeClr val="bg1"/>
          </a:solidFill>
          <a:ln w="12700">
            <a:noFill/>
          </a:ln>
          <a:effectLst>
            <a:outerShdw blurRad="508000" dir="5400000" algn="tl"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982E8C5-CC58-1D1E-872E-3C562D6E4A47}"/>
              </a:ext>
            </a:extLst>
          </p:cNvPr>
          <p:cNvSpPr>
            <a:spLocks noGrp="1"/>
          </p:cNvSpPr>
          <p:nvPr>
            <p:ph type="title"/>
          </p:nvPr>
        </p:nvSpPr>
        <p:spPr>
          <a:xfrm>
            <a:off x="6654996" y="1645919"/>
            <a:ext cx="5007609" cy="2353883"/>
          </a:xfrm>
          <a:prstGeom prst="rect">
            <a:avLst/>
          </a:prstGeom>
        </p:spPr>
        <p:txBody>
          <a:bodyPr>
            <a:noAutofit/>
          </a:bodyPr>
          <a:lstStyle>
            <a:lvl1pPr>
              <a:defRPr sz="3600">
                <a:solidFill>
                  <a:schemeClr val="accent2"/>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0BA2FEF-3A2E-E256-819D-2299FDA27F9B}"/>
              </a:ext>
            </a:extLst>
          </p:cNvPr>
          <p:cNvSpPr>
            <a:spLocks noGrp="1"/>
          </p:cNvSpPr>
          <p:nvPr>
            <p:ph sz="half" idx="1"/>
          </p:nvPr>
        </p:nvSpPr>
        <p:spPr>
          <a:xfrm>
            <a:off x="6654998" y="3999802"/>
            <a:ext cx="5007608" cy="2177160"/>
          </a:xfrm>
          <a:prstGeom prst="rect">
            <a:avLst/>
          </a:prstGeom>
        </p:spPr>
        <p:txBody>
          <a:bodyPr>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Slide Number Placeholder 6">
            <a:extLst>
              <a:ext uri="{FF2B5EF4-FFF2-40B4-BE49-F238E27FC236}">
                <a16:creationId xmlns:a16="http://schemas.microsoft.com/office/drawing/2014/main" id="{0BBF5F08-56EF-D192-66E9-21914B0D5A60}"/>
              </a:ext>
            </a:extLst>
          </p:cNvPr>
          <p:cNvSpPr>
            <a:spLocks noGrp="1"/>
          </p:cNvSpPr>
          <p:nvPr>
            <p:ph type="sldNum" sz="quarter" idx="12"/>
          </p:nvPr>
        </p:nvSpPr>
        <p:spPr/>
        <p:txBody>
          <a:bodyPr/>
          <a:lstStyle>
            <a:lvl1pPr>
              <a:defRPr>
                <a:solidFill>
                  <a:schemeClr val="bg1"/>
                </a:solidFill>
              </a:defRPr>
            </a:lvl1pPr>
          </a:lstStyle>
          <a:p>
            <a:fld id="{44F5EFEA-D661-324A-A61E-E78277332FD7}" type="slidenum">
              <a:rPr lang="en-US" smtClean="0"/>
              <a:pPr/>
              <a:t>‹#›</a:t>
            </a:fld>
            <a:endParaRPr lang="en-US"/>
          </a:p>
        </p:txBody>
      </p:sp>
      <p:sp>
        <p:nvSpPr>
          <p:cNvPr id="5" name="Text Placeholder 8">
            <a:extLst>
              <a:ext uri="{FF2B5EF4-FFF2-40B4-BE49-F238E27FC236}">
                <a16:creationId xmlns:a16="http://schemas.microsoft.com/office/drawing/2014/main" id="{58F0FF87-1006-4227-28BA-D857EDC51FE1}"/>
              </a:ext>
            </a:extLst>
          </p:cNvPr>
          <p:cNvSpPr>
            <a:spLocks noGrp="1"/>
          </p:cNvSpPr>
          <p:nvPr>
            <p:ph type="body" sz="quarter" idx="13"/>
          </p:nvPr>
        </p:nvSpPr>
        <p:spPr>
          <a:xfrm>
            <a:off x="6654996" y="998044"/>
            <a:ext cx="5007609" cy="320675"/>
          </a:xfrm>
          <a:prstGeom prst="rect">
            <a:avLst/>
          </a:prstGeom>
        </p:spPr>
        <p:txBody>
          <a:bodyPr>
            <a:noAutofit/>
          </a:bodyPr>
          <a:lstStyle>
            <a:lvl1pPr>
              <a:defRPr sz="1100" b="0" i="0" cap="all" spc="150" baseline="0">
                <a:solidFill>
                  <a:schemeClr val="accent1"/>
                </a:solidFill>
                <a:latin typeface="Aptos" panose="020B0004020202020204" pitchFamily="34" charset="0"/>
              </a:defRPr>
            </a:lvl1pPr>
          </a:lstStyle>
          <a:p>
            <a:pPr lvl="0"/>
            <a:r>
              <a:rPr lang="en-GB"/>
              <a:t>Click to edit Master text styles</a:t>
            </a:r>
          </a:p>
        </p:txBody>
      </p:sp>
      <p:pic>
        <p:nvPicPr>
          <p:cNvPr id="8" name="Graphic 7">
            <a:extLst>
              <a:ext uri="{FF2B5EF4-FFF2-40B4-BE49-F238E27FC236}">
                <a16:creationId xmlns:a16="http://schemas.microsoft.com/office/drawing/2014/main" id="{B5E5C785-4731-E761-A734-886BF0AD5C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245836" y="6433440"/>
            <a:ext cx="407037" cy="249935"/>
          </a:xfrm>
          <a:prstGeom prst="rect">
            <a:avLst/>
          </a:prstGeom>
        </p:spPr>
      </p:pic>
    </p:spTree>
    <p:extLst>
      <p:ext uri="{BB962C8B-B14F-4D97-AF65-F5344CB8AC3E}">
        <p14:creationId xmlns:p14="http://schemas.microsoft.com/office/powerpoint/2010/main" val="25339460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9_Case Study Int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CF789F-A76F-D5E6-5E63-DDCCEB0DF1B8}"/>
              </a:ext>
            </a:extLst>
          </p:cNvPr>
          <p:cNvPicPr>
            <a:picLocks noChangeAspect="1"/>
          </p:cNvPicPr>
          <p:nvPr userDrawn="1"/>
        </p:nvPicPr>
        <p:blipFill>
          <a:blip r:embed="rId3"/>
          <a:srcRect l="16870"/>
          <a:stretch/>
        </p:blipFill>
        <p:spPr>
          <a:xfrm>
            <a:off x="0" y="0"/>
            <a:ext cx="8543176" cy="6858000"/>
          </a:xfrm>
          <a:prstGeom prst="rect">
            <a:avLst/>
          </a:prstGeom>
        </p:spPr>
      </p:pic>
      <p:sp>
        <p:nvSpPr>
          <p:cNvPr id="9" name="Freeform 8">
            <a:extLst>
              <a:ext uri="{FF2B5EF4-FFF2-40B4-BE49-F238E27FC236}">
                <a16:creationId xmlns:a16="http://schemas.microsoft.com/office/drawing/2014/main" id="{DA01DBED-774B-B0CD-B8A5-3F8DBC9A315B}"/>
              </a:ext>
            </a:extLst>
          </p:cNvPr>
          <p:cNvSpPr/>
          <p:nvPr userDrawn="1"/>
        </p:nvSpPr>
        <p:spPr>
          <a:xfrm>
            <a:off x="6094942" y="1"/>
            <a:ext cx="6097059" cy="6858000"/>
          </a:xfrm>
          <a:custGeom>
            <a:avLst/>
            <a:gdLst>
              <a:gd name="connsiteX0" fmla="*/ 0 w 6097059"/>
              <a:gd name="connsiteY0" fmla="*/ 0 h 6858000"/>
              <a:gd name="connsiteX1" fmla="*/ 6097059 w 6097059"/>
              <a:gd name="connsiteY1" fmla="*/ 0 h 6858000"/>
              <a:gd name="connsiteX2" fmla="*/ 6097059 w 6097059"/>
              <a:gd name="connsiteY2" fmla="*/ 6858000 h 6858000"/>
              <a:gd name="connsiteX3" fmla="*/ 2208489 w 6097059"/>
              <a:gd name="connsiteY3" fmla="*/ 6858000 h 6858000"/>
              <a:gd name="connsiteX4" fmla="*/ 0 w 6097059"/>
              <a:gd name="connsiteY4" fmla="*/ 5117413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7059" h="6858000">
                <a:moveTo>
                  <a:pt x="0" y="0"/>
                </a:moveTo>
                <a:lnTo>
                  <a:pt x="6097059" y="0"/>
                </a:lnTo>
                <a:lnTo>
                  <a:pt x="6097059" y="6858000"/>
                </a:lnTo>
                <a:lnTo>
                  <a:pt x="2208489" y="6858000"/>
                </a:lnTo>
                <a:lnTo>
                  <a:pt x="0" y="5117413"/>
                </a:lnTo>
                <a:close/>
              </a:path>
            </a:pathLst>
          </a:custGeom>
          <a:solidFill>
            <a:schemeClr val="bg1"/>
          </a:solidFill>
          <a:ln w="12700">
            <a:noFill/>
          </a:ln>
          <a:effectLst>
            <a:outerShdw blurRad="508000" dir="5400000" algn="tl"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982E8C5-CC58-1D1E-872E-3C562D6E4A47}"/>
              </a:ext>
            </a:extLst>
          </p:cNvPr>
          <p:cNvSpPr>
            <a:spLocks noGrp="1"/>
          </p:cNvSpPr>
          <p:nvPr>
            <p:ph type="title"/>
          </p:nvPr>
        </p:nvSpPr>
        <p:spPr>
          <a:xfrm>
            <a:off x="6654996" y="1645919"/>
            <a:ext cx="5007609" cy="2353883"/>
          </a:xfrm>
          <a:prstGeom prst="rect">
            <a:avLst/>
          </a:prstGeom>
        </p:spPr>
        <p:txBody>
          <a:bodyPr>
            <a:noAutofit/>
          </a:bodyPr>
          <a:lstStyle>
            <a:lvl1pPr>
              <a:defRPr sz="3600">
                <a:solidFill>
                  <a:schemeClr val="accent2"/>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0BA2FEF-3A2E-E256-819D-2299FDA27F9B}"/>
              </a:ext>
            </a:extLst>
          </p:cNvPr>
          <p:cNvSpPr>
            <a:spLocks noGrp="1"/>
          </p:cNvSpPr>
          <p:nvPr>
            <p:ph sz="half" idx="1"/>
          </p:nvPr>
        </p:nvSpPr>
        <p:spPr>
          <a:xfrm>
            <a:off x="6654998" y="3999802"/>
            <a:ext cx="5007608" cy="2177160"/>
          </a:xfrm>
          <a:prstGeom prst="rect">
            <a:avLst/>
          </a:prstGeom>
        </p:spPr>
        <p:txBody>
          <a:bodyPr>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Slide Number Placeholder 6">
            <a:extLst>
              <a:ext uri="{FF2B5EF4-FFF2-40B4-BE49-F238E27FC236}">
                <a16:creationId xmlns:a16="http://schemas.microsoft.com/office/drawing/2014/main" id="{0BBF5F08-56EF-D192-66E9-21914B0D5A60}"/>
              </a:ext>
            </a:extLst>
          </p:cNvPr>
          <p:cNvSpPr>
            <a:spLocks noGrp="1"/>
          </p:cNvSpPr>
          <p:nvPr>
            <p:ph type="sldNum" sz="quarter" idx="12"/>
          </p:nvPr>
        </p:nvSpPr>
        <p:spPr/>
        <p:txBody>
          <a:bodyPr/>
          <a:lstStyle>
            <a:lvl1pPr>
              <a:defRPr>
                <a:solidFill>
                  <a:schemeClr val="bg1"/>
                </a:solidFill>
              </a:defRPr>
            </a:lvl1pPr>
          </a:lstStyle>
          <a:p>
            <a:fld id="{44F5EFEA-D661-324A-A61E-E78277332FD7}" type="slidenum">
              <a:rPr lang="en-US" smtClean="0"/>
              <a:pPr/>
              <a:t>‹#›</a:t>
            </a:fld>
            <a:endParaRPr lang="en-US"/>
          </a:p>
        </p:txBody>
      </p:sp>
      <p:sp>
        <p:nvSpPr>
          <p:cNvPr id="5" name="Text Placeholder 8">
            <a:extLst>
              <a:ext uri="{FF2B5EF4-FFF2-40B4-BE49-F238E27FC236}">
                <a16:creationId xmlns:a16="http://schemas.microsoft.com/office/drawing/2014/main" id="{58F0FF87-1006-4227-28BA-D857EDC51FE1}"/>
              </a:ext>
            </a:extLst>
          </p:cNvPr>
          <p:cNvSpPr>
            <a:spLocks noGrp="1"/>
          </p:cNvSpPr>
          <p:nvPr>
            <p:ph type="body" sz="quarter" idx="13"/>
          </p:nvPr>
        </p:nvSpPr>
        <p:spPr>
          <a:xfrm>
            <a:off x="6654996" y="998044"/>
            <a:ext cx="5007609" cy="320675"/>
          </a:xfrm>
          <a:prstGeom prst="rect">
            <a:avLst/>
          </a:prstGeom>
        </p:spPr>
        <p:txBody>
          <a:bodyPr>
            <a:noAutofit/>
          </a:bodyPr>
          <a:lstStyle>
            <a:lvl1pPr>
              <a:defRPr sz="1100" b="0" i="0" cap="all" spc="150" baseline="0">
                <a:solidFill>
                  <a:schemeClr val="accent1"/>
                </a:solidFill>
                <a:latin typeface="Aptos" panose="020B0004020202020204" pitchFamily="34" charset="0"/>
              </a:defRPr>
            </a:lvl1pPr>
          </a:lstStyle>
          <a:p>
            <a:pPr lvl="0"/>
            <a:r>
              <a:rPr lang="en-GB"/>
              <a:t>Click to edit Master text styles</a:t>
            </a:r>
          </a:p>
        </p:txBody>
      </p:sp>
      <p:pic>
        <p:nvPicPr>
          <p:cNvPr id="8" name="Graphic 7">
            <a:extLst>
              <a:ext uri="{FF2B5EF4-FFF2-40B4-BE49-F238E27FC236}">
                <a16:creationId xmlns:a16="http://schemas.microsoft.com/office/drawing/2014/main" id="{B5E5C785-4731-E761-A734-886BF0AD5C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245836" y="6433440"/>
            <a:ext cx="407037" cy="249935"/>
          </a:xfrm>
          <a:prstGeom prst="rect">
            <a:avLst/>
          </a:prstGeom>
        </p:spPr>
      </p:pic>
    </p:spTree>
    <p:extLst>
      <p:ext uri="{BB962C8B-B14F-4D97-AF65-F5344CB8AC3E}">
        <p14:creationId xmlns:p14="http://schemas.microsoft.com/office/powerpoint/2010/main" val="266113156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slideLayout" Target="../slideLayouts/slideLayout84.xml"/><Relationship Id="rId39" Type="http://schemas.openxmlformats.org/officeDocument/2006/relationships/theme" Target="../theme/theme2.xml"/><Relationship Id="rId21" Type="http://schemas.openxmlformats.org/officeDocument/2006/relationships/slideLayout" Target="../slideLayouts/slideLayout79.xml"/><Relationship Id="rId34" Type="http://schemas.openxmlformats.org/officeDocument/2006/relationships/slideLayout" Target="../slideLayouts/slideLayout92.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33" Type="http://schemas.openxmlformats.org/officeDocument/2006/relationships/slideLayout" Target="../slideLayouts/slideLayout91.xml"/><Relationship Id="rId38" Type="http://schemas.openxmlformats.org/officeDocument/2006/relationships/slideLayout" Target="../slideLayouts/slideLayout96.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29" Type="http://schemas.openxmlformats.org/officeDocument/2006/relationships/slideLayout" Target="../slideLayouts/slideLayout87.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32" Type="http://schemas.openxmlformats.org/officeDocument/2006/relationships/slideLayout" Target="../slideLayouts/slideLayout90.xml"/><Relationship Id="rId37" Type="http://schemas.openxmlformats.org/officeDocument/2006/relationships/slideLayout" Target="../slideLayouts/slideLayout95.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slideLayout" Target="../slideLayouts/slideLayout86.xml"/><Relationship Id="rId36" Type="http://schemas.openxmlformats.org/officeDocument/2006/relationships/slideLayout" Target="../slideLayouts/slideLayout94.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31" Type="http://schemas.openxmlformats.org/officeDocument/2006/relationships/slideLayout" Target="../slideLayouts/slideLayout89.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slideLayout" Target="../slideLayouts/slideLayout85.xml"/><Relationship Id="rId30" Type="http://schemas.openxmlformats.org/officeDocument/2006/relationships/slideLayout" Target="../slideLayouts/slideLayout88.xml"/><Relationship Id="rId35" Type="http://schemas.openxmlformats.org/officeDocument/2006/relationships/slideLayout" Target="../slideLayouts/slideLayout93.xml"/><Relationship Id="rId8" Type="http://schemas.openxmlformats.org/officeDocument/2006/relationships/slideLayout" Target="../slideLayouts/slideLayout66.xml"/><Relationship Id="rId3"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39CB99-6030-5B1D-D858-7A4B683D4839}"/>
              </a:ext>
            </a:extLst>
          </p:cNvPr>
          <p:cNvSpPr>
            <a:spLocks noGrp="1"/>
          </p:cNvSpPr>
          <p:nvPr>
            <p:ph type="title"/>
          </p:nvPr>
        </p:nvSpPr>
        <p:spPr>
          <a:xfrm>
            <a:off x="550863" y="503555"/>
            <a:ext cx="11090274" cy="599261"/>
          </a:xfrm>
          <a:prstGeom prst="rect">
            <a:avLst/>
          </a:prstGeom>
        </p:spPr>
        <p:txBody>
          <a:bodyPr vert="horz" lIns="0" tIns="0" rIns="0" bIns="0" rtlCol="0" anchor="t">
            <a:no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2B86CFD7-55E1-FED7-AC47-95F8700A8BD5}"/>
              </a:ext>
            </a:extLst>
          </p:cNvPr>
          <p:cNvSpPr>
            <a:spLocks noGrp="1"/>
          </p:cNvSpPr>
          <p:nvPr>
            <p:ph type="body" idx="1"/>
          </p:nvPr>
        </p:nvSpPr>
        <p:spPr>
          <a:xfrm>
            <a:off x="550862" y="1645920"/>
            <a:ext cx="11090275" cy="4608575"/>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FA90A59F-A44F-3D35-F34B-1A9862E72C4E}"/>
              </a:ext>
            </a:extLst>
          </p:cNvPr>
          <p:cNvSpPr>
            <a:spLocks noGrp="1"/>
          </p:cNvSpPr>
          <p:nvPr>
            <p:ph type="sldNum" sz="quarter" idx="4"/>
          </p:nvPr>
        </p:nvSpPr>
        <p:spPr>
          <a:xfrm>
            <a:off x="550863" y="6411042"/>
            <a:ext cx="536532" cy="365125"/>
          </a:xfrm>
          <a:prstGeom prst="rect">
            <a:avLst/>
          </a:prstGeom>
        </p:spPr>
        <p:txBody>
          <a:bodyPr vert="horz" lIns="0" tIns="0" rIns="0" bIns="0" rtlCol="0" anchor="ctr"/>
          <a:lstStyle>
            <a:lvl1pPr algn="l">
              <a:defRPr sz="900" b="1">
                <a:solidFill>
                  <a:schemeClr val="accent2"/>
                </a:solidFill>
              </a:defRPr>
            </a:lvl1pPr>
          </a:lstStyle>
          <a:p>
            <a:fld id="{44F5EFEA-D661-324A-A61E-E78277332FD7}" type="slidenum">
              <a:rPr lang="en-US" smtClean="0"/>
              <a:pPr/>
              <a:t>‹#›</a:t>
            </a:fld>
            <a:endParaRPr lang="en-US"/>
          </a:p>
        </p:txBody>
      </p:sp>
      <p:sp>
        <p:nvSpPr>
          <p:cNvPr id="5" name="TextBox 4">
            <a:extLst>
              <a:ext uri="{FF2B5EF4-FFF2-40B4-BE49-F238E27FC236}">
                <a16:creationId xmlns:a16="http://schemas.microsoft.com/office/drawing/2014/main" id="{421670A5-11D2-5351-BE52-F421FC7F70FA}"/>
              </a:ext>
            </a:extLst>
          </p:cNvPr>
          <p:cNvSpPr txBox="1"/>
          <p:nvPr userDrawn="1">
            <p:extLst>
              <p:ext uri="{1162E1C5-73C7-4A58-AE30-91384D911F3F}">
                <p184:classification xmlns:p184="http://schemas.microsoft.com/office/powerpoint/2018/4/main" val="ftr"/>
              </p:ext>
            </p:extLst>
          </p:nvPr>
        </p:nvSpPr>
        <p:spPr>
          <a:xfrm>
            <a:off x="63500" y="6642100"/>
            <a:ext cx="722313" cy="152400"/>
          </a:xfrm>
          <a:prstGeom prst="rect">
            <a:avLst/>
          </a:prstGeom>
        </p:spPr>
        <p:txBody>
          <a:bodyPr horzOverflow="overflow" lIns="0" tIns="0" rIns="0" bIns="0">
            <a:spAutoFit/>
          </a:bodyPr>
          <a:lstStyle/>
          <a:p>
            <a:pPr algn="l"/>
            <a:r>
              <a:rPr lang="en-US" sz="1000">
                <a:solidFill>
                  <a:srgbClr val="008000"/>
                </a:solidFill>
                <a:latin typeface="Calibri" panose="020F0502020204030204" pitchFamily="34" charset="0"/>
                <a:ea typeface="Calibri" panose="020F0502020204030204" pitchFamily="34" charset="0"/>
                <a:cs typeface="Calibri" panose="020F0502020204030204" pitchFamily="34" charset="0"/>
              </a:rPr>
              <a:t>NTAC:3NS-20</a:t>
            </a:r>
          </a:p>
        </p:txBody>
      </p:sp>
    </p:spTree>
    <p:extLst>
      <p:ext uri="{BB962C8B-B14F-4D97-AF65-F5344CB8AC3E}">
        <p14:creationId xmlns:p14="http://schemas.microsoft.com/office/powerpoint/2010/main" val="99810376"/>
      </p:ext>
    </p:extLst>
  </p:cSld>
  <p:clrMap bg1="lt1" tx1="dk1" bg2="lt2" tx2="dk2" accent1="accent1" accent2="accent2" accent3="accent3" accent4="accent4" accent5="accent5" accent6="accent6" hlink="hlink" folHlink="folHlink"/>
  <p:sldLayoutIdLst>
    <p:sldLayoutId id="2147483780" r:id="rId1"/>
    <p:sldLayoutId id="2147483716"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665" r:id="rId12"/>
    <p:sldLayoutId id="2147483688" r:id="rId13"/>
    <p:sldLayoutId id="2147483767" r:id="rId14"/>
    <p:sldLayoutId id="2147483771" r:id="rId15"/>
    <p:sldLayoutId id="2147483650" r:id="rId16"/>
    <p:sldLayoutId id="2147483662" r:id="rId17"/>
    <p:sldLayoutId id="2147483652" r:id="rId18"/>
    <p:sldLayoutId id="2147483663" r:id="rId19"/>
    <p:sldLayoutId id="2147483653" r:id="rId20"/>
    <p:sldLayoutId id="2147483748" r:id="rId21"/>
    <p:sldLayoutId id="2147483699" r:id="rId22"/>
    <p:sldLayoutId id="2147483787" r:id="rId23"/>
    <p:sldLayoutId id="2147483698" r:id="rId24"/>
    <p:sldLayoutId id="2147483760" r:id="rId25"/>
    <p:sldLayoutId id="2147483720" r:id="rId26"/>
    <p:sldLayoutId id="2147483729" r:id="rId27"/>
    <p:sldLayoutId id="2147483778" r:id="rId28"/>
    <p:sldLayoutId id="2147483733" r:id="rId29"/>
    <p:sldLayoutId id="2147483667" r:id="rId30"/>
    <p:sldLayoutId id="2147483702" r:id="rId31"/>
    <p:sldLayoutId id="2147483785" r:id="rId32"/>
    <p:sldLayoutId id="2147483786" r:id="rId33"/>
    <p:sldLayoutId id="2147483774" r:id="rId34"/>
    <p:sldLayoutId id="2147483776" r:id="rId35"/>
    <p:sldLayoutId id="2147483773" r:id="rId36"/>
    <p:sldLayoutId id="2147483684" r:id="rId37"/>
    <p:sldLayoutId id="2147483654" r:id="rId38"/>
    <p:sldLayoutId id="2147483666" r:id="rId39"/>
    <p:sldLayoutId id="2147483700" r:id="rId40"/>
    <p:sldLayoutId id="2147483739" r:id="rId41"/>
    <p:sldLayoutId id="2147483655" r:id="rId42"/>
    <p:sldLayoutId id="2147483691" r:id="rId43"/>
    <p:sldLayoutId id="2147483693" r:id="rId44"/>
    <p:sldLayoutId id="2147483682" r:id="rId45"/>
    <p:sldLayoutId id="2147483738" r:id="rId46"/>
    <p:sldLayoutId id="2147483797" r:id="rId47"/>
    <p:sldLayoutId id="2147483798" r:id="rId48"/>
    <p:sldLayoutId id="2147483799" r:id="rId49"/>
    <p:sldLayoutId id="2147483800" r:id="rId50"/>
    <p:sldLayoutId id="2147483801" r:id="rId51"/>
    <p:sldLayoutId id="2147483803" r:id="rId52"/>
    <p:sldLayoutId id="2147483804" r:id="rId53"/>
    <p:sldLayoutId id="2147483805" r:id="rId54"/>
    <p:sldLayoutId id="2147483717" r:id="rId55"/>
    <p:sldLayoutId id="2147483718" r:id="rId56"/>
    <p:sldLayoutId id="2147483722" r:id="rId57"/>
    <p:sldLayoutId id="2147483725" r:id="rId58"/>
  </p:sldLayoutIdLst>
  <p:hf hdr="0" dt="0"/>
  <p:txStyles>
    <p:titleStyle>
      <a:lvl1pPr algn="l" defTabSz="914400" rtl="0" eaLnBrk="1" latinLnBrk="0" hangingPunct="1">
        <a:lnSpc>
          <a:spcPct val="90000"/>
        </a:lnSpc>
        <a:spcBef>
          <a:spcPct val="0"/>
        </a:spcBef>
        <a:buNone/>
        <a:defRPr sz="2800" kern="1200">
          <a:solidFill>
            <a:schemeClr val="accent2"/>
          </a:solidFill>
          <a:latin typeface="Georgia" panose="02040502050405020303" pitchFamily="18" charset="0"/>
          <a:ea typeface="+mj-ea"/>
          <a:cs typeface="Georgia" panose="02040502050405020303" pitchFamily="18" charset="0"/>
        </a:defRPr>
      </a:lvl1pPr>
    </p:titleStyle>
    <p:bodyStyle>
      <a:lvl1pPr marL="0" indent="0" algn="l" defTabSz="914400" rtl="0" eaLnBrk="1" latinLnBrk="0" hangingPunct="1">
        <a:lnSpc>
          <a:spcPct val="110000"/>
        </a:lnSpc>
        <a:spcBef>
          <a:spcPts val="0"/>
        </a:spcBef>
        <a:spcAft>
          <a:spcPts val="600"/>
        </a:spcAft>
        <a:buFontTx/>
        <a:buNone/>
        <a:defRPr sz="1200" b="0" i="0" kern="1200">
          <a:solidFill>
            <a:schemeClr val="tx1"/>
          </a:solidFill>
          <a:latin typeface="Aptos Light" panose="020B0004020202020204" pitchFamily="34" charset="0"/>
          <a:ea typeface="+mn-ea"/>
          <a:cs typeface="+mn-cs"/>
        </a:defRPr>
      </a:lvl1pPr>
      <a:lvl2pPr marL="271463" indent="-263525" algn="l" defTabSz="914400" rtl="0" eaLnBrk="1" latinLnBrk="0" hangingPunct="1">
        <a:lnSpc>
          <a:spcPct val="110000"/>
        </a:lnSpc>
        <a:spcBef>
          <a:spcPts val="0"/>
        </a:spcBef>
        <a:spcAft>
          <a:spcPts val="600"/>
        </a:spcAft>
        <a:buClr>
          <a:schemeClr val="accent1"/>
        </a:buClr>
        <a:buSzPct val="120000"/>
        <a:buFont typeface="Arial" panose="020B0604020202020204" pitchFamily="34" charset="0"/>
        <a:buChar char="•"/>
        <a:tabLst/>
        <a:defRPr sz="1200" b="0" i="0" kern="1200">
          <a:solidFill>
            <a:schemeClr val="tx1"/>
          </a:solidFill>
          <a:latin typeface="Aptos Light" panose="020B0004020202020204" pitchFamily="34" charset="0"/>
          <a:ea typeface="+mn-ea"/>
          <a:cs typeface="+mn-cs"/>
        </a:defRPr>
      </a:lvl2pPr>
      <a:lvl3pPr marL="534988" indent="-225425" algn="l" defTabSz="914400" rtl="0" eaLnBrk="1" latinLnBrk="0" hangingPunct="1">
        <a:lnSpc>
          <a:spcPct val="110000"/>
        </a:lnSpc>
        <a:spcBef>
          <a:spcPts val="0"/>
        </a:spcBef>
        <a:spcAft>
          <a:spcPts val="600"/>
        </a:spcAft>
        <a:buFont typeface="System Font Regular"/>
        <a:buChar char="-"/>
        <a:tabLst/>
        <a:defRPr sz="1100" b="0" i="1" kern="1200">
          <a:solidFill>
            <a:schemeClr val="tx1"/>
          </a:solidFill>
          <a:latin typeface="Aptos Light" panose="020B0004020202020204" pitchFamily="34" charset="0"/>
          <a:ea typeface="+mn-ea"/>
          <a:cs typeface="+mn-cs"/>
        </a:defRPr>
      </a:lvl3pPr>
      <a:lvl4pPr marL="7938" indent="0" algn="l" defTabSz="914400" rtl="0" eaLnBrk="1" latinLnBrk="0" hangingPunct="1">
        <a:lnSpc>
          <a:spcPct val="110000"/>
        </a:lnSpc>
        <a:spcBef>
          <a:spcPts val="0"/>
        </a:spcBef>
        <a:spcAft>
          <a:spcPts val="600"/>
        </a:spcAft>
        <a:buFont typeface="Arial" panose="020B0604020202020204" pitchFamily="34" charset="0"/>
        <a:buNone/>
        <a:tabLst/>
        <a:defRPr sz="1000" b="0" i="0" kern="1200" cap="all" spc="150" baseline="0">
          <a:solidFill>
            <a:schemeClr val="accent1"/>
          </a:solidFill>
          <a:latin typeface="Aptos" panose="020B0004020202020204" pitchFamily="34" charset="0"/>
          <a:ea typeface="+mn-ea"/>
          <a:cs typeface="+mn-cs"/>
        </a:defRPr>
      </a:lvl4pPr>
      <a:lvl5pPr marL="7938" indent="0" algn="l" defTabSz="914400" rtl="0" eaLnBrk="1" latinLnBrk="0" hangingPunct="1">
        <a:lnSpc>
          <a:spcPct val="110000"/>
        </a:lnSpc>
        <a:spcBef>
          <a:spcPts val="0"/>
        </a:spcBef>
        <a:spcAft>
          <a:spcPts val="1800"/>
        </a:spcAft>
        <a:buFont typeface="Arial" panose="020B0604020202020204" pitchFamily="34" charset="0"/>
        <a:buNone/>
        <a:tabLst/>
        <a:defRPr sz="1800" b="0" i="0" kern="1200">
          <a:solidFill>
            <a:schemeClr val="accent2"/>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47" userDrawn="1">
          <p15:clr>
            <a:srgbClr val="F26B43"/>
          </p15:clr>
        </p15:guide>
        <p15:guide id="4" pos="7333" userDrawn="1">
          <p15:clr>
            <a:srgbClr val="F26B43"/>
          </p15:clr>
        </p15:guide>
        <p15:guide id="5" orient="horz" pos="346" userDrawn="1">
          <p15:clr>
            <a:srgbClr val="F26B43"/>
          </p15:clr>
        </p15:guide>
        <p15:guide id="6" orient="horz" pos="3974" userDrawn="1">
          <p15:clr>
            <a:srgbClr val="F26B43"/>
          </p15:clr>
        </p15:guide>
        <p15:guide id="7" orient="horz" pos="4133" userDrawn="1">
          <p15:clr>
            <a:srgbClr val="F26B43"/>
          </p15:clr>
        </p15:guide>
        <p15:guide id="8" orient="horz" pos="91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39CB99-6030-5B1D-D858-7A4B683D4839}"/>
              </a:ext>
            </a:extLst>
          </p:cNvPr>
          <p:cNvSpPr>
            <a:spLocks noGrp="1"/>
          </p:cNvSpPr>
          <p:nvPr>
            <p:ph type="title"/>
          </p:nvPr>
        </p:nvSpPr>
        <p:spPr>
          <a:xfrm>
            <a:off x="550863" y="503555"/>
            <a:ext cx="11090274" cy="599261"/>
          </a:xfrm>
          <a:prstGeom prst="rect">
            <a:avLst/>
          </a:prstGeom>
        </p:spPr>
        <p:txBody>
          <a:bodyPr vert="horz" lIns="0" tIns="0" rIns="0" bIns="0" rtlCol="0" anchor="t">
            <a:no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2B86CFD7-55E1-FED7-AC47-95F8700A8BD5}"/>
              </a:ext>
            </a:extLst>
          </p:cNvPr>
          <p:cNvSpPr>
            <a:spLocks noGrp="1"/>
          </p:cNvSpPr>
          <p:nvPr>
            <p:ph type="body" idx="1"/>
          </p:nvPr>
        </p:nvSpPr>
        <p:spPr>
          <a:xfrm>
            <a:off x="550862" y="1645920"/>
            <a:ext cx="11090275" cy="4608575"/>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FA90A59F-A44F-3D35-F34B-1A9862E72C4E}"/>
              </a:ext>
            </a:extLst>
          </p:cNvPr>
          <p:cNvSpPr>
            <a:spLocks noGrp="1"/>
          </p:cNvSpPr>
          <p:nvPr>
            <p:ph type="sldNum" sz="quarter" idx="4"/>
          </p:nvPr>
        </p:nvSpPr>
        <p:spPr>
          <a:xfrm>
            <a:off x="550863" y="6411042"/>
            <a:ext cx="536532" cy="365125"/>
          </a:xfrm>
          <a:prstGeom prst="rect">
            <a:avLst/>
          </a:prstGeom>
        </p:spPr>
        <p:txBody>
          <a:bodyPr vert="horz" lIns="0" tIns="0" rIns="0" bIns="0" rtlCol="0" anchor="ctr"/>
          <a:lstStyle>
            <a:lvl1pPr algn="l">
              <a:defRPr sz="900" b="1">
                <a:solidFill>
                  <a:schemeClr val="accent2"/>
                </a:solidFill>
              </a:defRPr>
            </a:lvl1pPr>
          </a:lstStyle>
          <a:p>
            <a:fld id="{44F5EFEA-D661-324A-A61E-E78277332FD7}" type="slidenum">
              <a:rPr lang="en-US" smtClean="0"/>
              <a:pPr/>
              <a:t>‹#›</a:t>
            </a:fld>
            <a:endParaRPr lang="en-US"/>
          </a:p>
        </p:txBody>
      </p:sp>
      <p:sp>
        <p:nvSpPr>
          <p:cNvPr id="5" name="TextBox 4">
            <a:extLst>
              <a:ext uri="{FF2B5EF4-FFF2-40B4-BE49-F238E27FC236}">
                <a16:creationId xmlns:a16="http://schemas.microsoft.com/office/drawing/2014/main" id="{4D94D6EC-5A6F-351D-821B-B1AFA4631F8C}"/>
              </a:ext>
            </a:extLst>
          </p:cNvPr>
          <p:cNvSpPr txBox="1"/>
          <p:nvPr userDrawn="1">
            <p:extLst>
              <p:ext uri="{1162E1C5-73C7-4A58-AE30-91384D911F3F}">
                <p184:classification xmlns:p184="http://schemas.microsoft.com/office/powerpoint/2018/4/main" val="ftr"/>
              </p:ext>
            </p:extLst>
          </p:nvPr>
        </p:nvSpPr>
        <p:spPr>
          <a:xfrm>
            <a:off x="63500" y="6642100"/>
            <a:ext cx="722313" cy="152400"/>
          </a:xfrm>
          <a:prstGeom prst="rect">
            <a:avLst/>
          </a:prstGeom>
        </p:spPr>
        <p:txBody>
          <a:bodyPr horzOverflow="overflow" lIns="0" tIns="0" rIns="0" bIns="0">
            <a:spAutoFit/>
          </a:bodyPr>
          <a:lstStyle/>
          <a:p>
            <a:pPr algn="l"/>
            <a:r>
              <a:rPr lang="en-US" sz="1000">
                <a:solidFill>
                  <a:srgbClr val="008000"/>
                </a:solidFill>
                <a:latin typeface="Calibri" panose="020F0502020204030204" pitchFamily="34" charset="0"/>
                <a:ea typeface="Calibri" panose="020F0502020204030204" pitchFamily="34" charset="0"/>
                <a:cs typeface="Calibri" panose="020F0502020204030204" pitchFamily="34" charset="0"/>
              </a:rPr>
              <a:t>NTAC:3NS-20</a:t>
            </a:r>
          </a:p>
        </p:txBody>
      </p:sp>
    </p:spTree>
    <p:extLst>
      <p:ext uri="{BB962C8B-B14F-4D97-AF65-F5344CB8AC3E}">
        <p14:creationId xmlns:p14="http://schemas.microsoft.com/office/powerpoint/2010/main" val="496616753"/>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 id="2147483820" r:id="rId14"/>
    <p:sldLayoutId id="2147483821" r:id="rId15"/>
    <p:sldLayoutId id="2147483822" r:id="rId16"/>
    <p:sldLayoutId id="2147483823" r:id="rId17"/>
    <p:sldLayoutId id="2147483824" r:id="rId18"/>
    <p:sldLayoutId id="2147483825" r:id="rId19"/>
    <p:sldLayoutId id="2147483826" r:id="rId20"/>
    <p:sldLayoutId id="2147483827" r:id="rId21"/>
    <p:sldLayoutId id="2147483828" r:id="rId22"/>
    <p:sldLayoutId id="2147483829" r:id="rId23"/>
    <p:sldLayoutId id="2147483830" r:id="rId24"/>
    <p:sldLayoutId id="2147483831" r:id="rId25"/>
    <p:sldLayoutId id="2147483832" r:id="rId26"/>
    <p:sldLayoutId id="2147483833" r:id="rId27"/>
    <p:sldLayoutId id="2147483834" r:id="rId28"/>
    <p:sldLayoutId id="2147483835" r:id="rId29"/>
    <p:sldLayoutId id="2147483836" r:id="rId30"/>
    <p:sldLayoutId id="2147483837" r:id="rId31"/>
    <p:sldLayoutId id="2147483838" r:id="rId32"/>
    <p:sldLayoutId id="2147483839" r:id="rId33"/>
    <p:sldLayoutId id="2147483840" r:id="rId34"/>
    <p:sldLayoutId id="2147483841" r:id="rId35"/>
    <p:sldLayoutId id="2147483842" r:id="rId36"/>
    <p:sldLayoutId id="2147483843" r:id="rId37"/>
    <p:sldLayoutId id="2147483844" r:id="rId38"/>
  </p:sldLayoutIdLst>
  <p:hf hdr="0" dt="0"/>
  <p:txStyles>
    <p:titleStyle>
      <a:lvl1pPr algn="l" defTabSz="914400" rtl="0" eaLnBrk="1" latinLnBrk="0" hangingPunct="1">
        <a:lnSpc>
          <a:spcPct val="90000"/>
        </a:lnSpc>
        <a:spcBef>
          <a:spcPct val="0"/>
        </a:spcBef>
        <a:buNone/>
        <a:defRPr sz="2800" kern="1200">
          <a:solidFill>
            <a:schemeClr val="accent2"/>
          </a:solidFill>
          <a:latin typeface="Georgia" panose="02040502050405020303" pitchFamily="18" charset="0"/>
          <a:ea typeface="+mj-ea"/>
          <a:cs typeface="Georgia" panose="02040502050405020303" pitchFamily="18" charset="0"/>
        </a:defRPr>
      </a:lvl1pPr>
    </p:titleStyle>
    <p:bodyStyle>
      <a:lvl1pPr marL="0" indent="0" algn="l" defTabSz="914400" rtl="0" eaLnBrk="1" latinLnBrk="0" hangingPunct="1">
        <a:lnSpc>
          <a:spcPct val="110000"/>
        </a:lnSpc>
        <a:spcBef>
          <a:spcPts val="0"/>
        </a:spcBef>
        <a:spcAft>
          <a:spcPts val="600"/>
        </a:spcAft>
        <a:buFontTx/>
        <a:buNone/>
        <a:defRPr sz="1200" b="0" i="0" kern="1200">
          <a:solidFill>
            <a:schemeClr val="tx1"/>
          </a:solidFill>
          <a:latin typeface="Aptos Light" panose="020B0004020202020204" pitchFamily="34" charset="0"/>
          <a:ea typeface="+mn-ea"/>
          <a:cs typeface="+mn-cs"/>
        </a:defRPr>
      </a:lvl1pPr>
      <a:lvl2pPr marL="271463" indent="-263525" algn="l" defTabSz="914400" rtl="0" eaLnBrk="1" latinLnBrk="0" hangingPunct="1">
        <a:lnSpc>
          <a:spcPct val="110000"/>
        </a:lnSpc>
        <a:spcBef>
          <a:spcPts val="0"/>
        </a:spcBef>
        <a:spcAft>
          <a:spcPts val="600"/>
        </a:spcAft>
        <a:buClr>
          <a:schemeClr val="accent1"/>
        </a:buClr>
        <a:buSzPct val="120000"/>
        <a:buFont typeface="Arial" panose="020B0604020202020204" pitchFamily="34" charset="0"/>
        <a:buChar char="•"/>
        <a:tabLst/>
        <a:defRPr sz="1200" b="0" i="0" kern="1200">
          <a:solidFill>
            <a:schemeClr val="tx1"/>
          </a:solidFill>
          <a:latin typeface="Aptos Light" panose="020B0004020202020204" pitchFamily="34" charset="0"/>
          <a:ea typeface="+mn-ea"/>
          <a:cs typeface="+mn-cs"/>
        </a:defRPr>
      </a:lvl2pPr>
      <a:lvl3pPr marL="534988" indent="-225425" algn="l" defTabSz="914400" rtl="0" eaLnBrk="1" latinLnBrk="0" hangingPunct="1">
        <a:lnSpc>
          <a:spcPct val="110000"/>
        </a:lnSpc>
        <a:spcBef>
          <a:spcPts val="0"/>
        </a:spcBef>
        <a:spcAft>
          <a:spcPts val="600"/>
        </a:spcAft>
        <a:buFont typeface="System Font Regular"/>
        <a:buChar char="-"/>
        <a:tabLst/>
        <a:defRPr sz="1100" b="0" i="1" kern="1200">
          <a:solidFill>
            <a:schemeClr val="tx1"/>
          </a:solidFill>
          <a:latin typeface="Aptos Light" panose="020B0004020202020204" pitchFamily="34" charset="0"/>
          <a:ea typeface="+mn-ea"/>
          <a:cs typeface="+mn-cs"/>
        </a:defRPr>
      </a:lvl3pPr>
      <a:lvl4pPr marL="7938" indent="0" algn="l" defTabSz="914400" rtl="0" eaLnBrk="1" latinLnBrk="0" hangingPunct="1">
        <a:lnSpc>
          <a:spcPct val="110000"/>
        </a:lnSpc>
        <a:spcBef>
          <a:spcPts val="0"/>
        </a:spcBef>
        <a:spcAft>
          <a:spcPts val="600"/>
        </a:spcAft>
        <a:buFont typeface="Arial" panose="020B0604020202020204" pitchFamily="34" charset="0"/>
        <a:buNone/>
        <a:tabLst/>
        <a:defRPr sz="1000" b="0" i="0" kern="1200" cap="all" spc="150" baseline="0">
          <a:solidFill>
            <a:schemeClr val="accent1"/>
          </a:solidFill>
          <a:latin typeface="Aptos" panose="020B0004020202020204" pitchFamily="34" charset="0"/>
          <a:ea typeface="+mn-ea"/>
          <a:cs typeface="+mn-cs"/>
        </a:defRPr>
      </a:lvl4pPr>
      <a:lvl5pPr marL="7938" indent="0" algn="l" defTabSz="914400" rtl="0" eaLnBrk="1" latinLnBrk="0" hangingPunct="1">
        <a:lnSpc>
          <a:spcPct val="110000"/>
        </a:lnSpc>
        <a:spcBef>
          <a:spcPts val="0"/>
        </a:spcBef>
        <a:spcAft>
          <a:spcPts val="1800"/>
        </a:spcAft>
        <a:buFont typeface="Arial" panose="020B0604020202020204" pitchFamily="34" charset="0"/>
        <a:buNone/>
        <a:tabLst/>
        <a:defRPr sz="1800" b="0" i="0" kern="1200">
          <a:solidFill>
            <a:schemeClr val="accent2"/>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47">
          <p15:clr>
            <a:srgbClr val="F26B43"/>
          </p15:clr>
        </p15:guide>
        <p15:guide id="4" pos="7333">
          <p15:clr>
            <a:srgbClr val="F26B43"/>
          </p15:clr>
        </p15:guide>
        <p15:guide id="5" orient="horz" pos="346">
          <p15:clr>
            <a:srgbClr val="F26B43"/>
          </p15:clr>
        </p15:guide>
        <p15:guide id="6" orient="horz" pos="3974">
          <p15:clr>
            <a:srgbClr val="F26B43"/>
          </p15:clr>
        </p15:guide>
        <p15:guide id="7" orient="horz" pos="4133">
          <p15:clr>
            <a:srgbClr val="F26B43"/>
          </p15:clr>
        </p15:guide>
        <p15:guide id="8" orient="horz" pos="913">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7.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63EF554-FF10-856F-F7D8-BE590883A0B9}"/>
              </a:ext>
            </a:extLst>
          </p:cNvPr>
          <p:cNvSpPr>
            <a:spLocks noGrp="1"/>
          </p:cNvSpPr>
          <p:nvPr>
            <p:ph type="ctrTitle"/>
          </p:nvPr>
        </p:nvSpPr>
        <p:spPr>
          <a:xfrm>
            <a:off x="1067074" y="2280741"/>
            <a:ext cx="6918078" cy="1799151"/>
          </a:xfrm>
        </p:spPr>
        <p:txBody>
          <a:bodyPr>
            <a:normAutofit/>
          </a:bodyPr>
          <a:lstStyle/>
          <a:p>
            <a:r>
              <a:rPr lang="en-US" dirty="0">
                <a:solidFill>
                  <a:schemeClr val="bg2">
                    <a:lumMod val="10000"/>
                  </a:schemeClr>
                </a:solidFill>
              </a:rPr>
              <a:t>Foreign Trusts: </a:t>
            </a:r>
            <a:br>
              <a:rPr lang="en-US" dirty="0">
                <a:solidFill>
                  <a:schemeClr val="bg2">
                    <a:lumMod val="10000"/>
                  </a:schemeClr>
                </a:solidFill>
              </a:rPr>
            </a:br>
            <a:r>
              <a:rPr lang="en-US" dirty="0">
                <a:solidFill>
                  <a:schemeClr val="bg2">
                    <a:lumMod val="10000"/>
                  </a:schemeClr>
                </a:solidFill>
              </a:rPr>
              <a:t>Inbound to the US and Outbound</a:t>
            </a:r>
            <a:br>
              <a:rPr lang="en-US" dirty="0"/>
            </a:br>
            <a:endParaRPr lang="en-US" dirty="0"/>
          </a:p>
        </p:txBody>
      </p:sp>
      <p:sp>
        <p:nvSpPr>
          <p:cNvPr id="9" name="Subtitle 2">
            <a:extLst>
              <a:ext uri="{FF2B5EF4-FFF2-40B4-BE49-F238E27FC236}">
                <a16:creationId xmlns:a16="http://schemas.microsoft.com/office/drawing/2014/main" id="{6C1ED87A-16D8-203F-F15D-7736849A788D}"/>
              </a:ext>
            </a:extLst>
          </p:cNvPr>
          <p:cNvSpPr>
            <a:spLocks noGrp="1"/>
          </p:cNvSpPr>
          <p:nvPr>
            <p:ph type="subTitle" idx="1"/>
          </p:nvPr>
        </p:nvSpPr>
        <p:spPr>
          <a:xfrm>
            <a:off x="2070956" y="4542571"/>
            <a:ext cx="3818463" cy="220722"/>
          </a:xfrm>
        </p:spPr>
        <p:txBody>
          <a:bodyPr>
            <a:normAutofit/>
          </a:bodyPr>
          <a:lstStyle/>
          <a:p>
            <a:r>
              <a:rPr lang="en-US" dirty="0">
                <a:solidFill>
                  <a:schemeClr val="bg2">
                    <a:lumMod val="10000"/>
                  </a:schemeClr>
                </a:solidFill>
              </a:rPr>
              <a:t>2025 Delaware Trust Conference</a:t>
            </a:r>
          </a:p>
        </p:txBody>
      </p:sp>
      <p:sp>
        <p:nvSpPr>
          <p:cNvPr id="10" name="Text Placeholder 3">
            <a:extLst>
              <a:ext uri="{FF2B5EF4-FFF2-40B4-BE49-F238E27FC236}">
                <a16:creationId xmlns:a16="http://schemas.microsoft.com/office/drawing/2014/main" id="{BC517C53-1C0E-6BC0-48A0-8CBED396967E}"/>
              </a:ext>
            </a:extLst>
          </p:cNvPr>
          <p:cNvSpPr>
            <a:spLocks noGrp="1"/>
          </p:cNvSpPr>
          <p:nvPr>
            <p:ph type="body" sz="quarter" idx="10"/>
          </p:nvPr>
        </p:nvSpPr>
        <p:spPr>
          <a:xfrm>
            <a:off x="2070956" y="4798758"/>
            <a:ext cx="3818463" cy="220602"/>
          </a:xfrm>
        </p:spPr>
        <p:txBody>
          <a:bodyPr/>
          <a:lstStyle/>
          <a:p>
            <a:r>
              <a:rPr lang="en-GB" dirty="0">
                <a:solidFill>
                  <a:schemeClr val="bg2">
                    <a:lumMod val="10000"/>
                  </a:schemeClr>
                </a:solidFill>
              </a:rPr>
              <a:t>Gregg Homan, Naro Zimmerman, Jillian Williams</a:t>
            </a:r>
          </a:p>
        </p:txBody>
      </p:sp>
      <p:sp>
        <p:nvSpPr>
          <p:cNvPr id="11" name="Text Placeholder 4">
            <a:extLst>
              <a:ext uri="{FF2B5EF4-FFF2-40B4-BE49-F238E27FC236}">
                <a16:creationId xmlns:a16="http://schemas.microsoft.com/office/drawing/2014/main" id="{D190C9C7-C1B1-D58E-8905-D41AA0F1DE5C}"/>
              </a:ext>
            </a:extLst>
          </p:cNvPr>
          <p:cNvSpPr>
            <a:spLocks noGrp="1"/>
          </p:cNvSpPr>
          <p:nvPr>
            <p:ph type="body" sz="quarter" idx="11"/>
          </p:nvPr>
        </p:nvSpPr>
        <p:spPr>
          <a:xfrm>
            <a:off x="1066800" y="5467546"/>
            <a:ext cx="3849687" cy="220603"/>
          </a:xfrm>
        </p:spPr>
        <p:txBody>
          <a:bodyPr/>
          <a:lstStyle/>
          <a:p>
            <a:r>
              <a:rPr lang="en-ZA" dirty="0">
                <a:solidFill>
                  <a:schemeClr val="tx1"/>
                </a:solidFill>
              </a:rPr>
              <a:t>28 October 2025</a:t>
            </a:r>
            <a:endParaRPr lang="en-GB" dirty="0">
              <a:solidFill>
                <a:schemeClr val="tx1"/>
              </a:solidFill>
            </a:endParaRPr>
          </a:p>
        </p:txBody>
      </p:sp>
      <p:sp>
        <p:nvSpPr>
          <p:cNvPr id="12" name="Text Placeholder 5">
            <a:extLst>
              <a:ext uri="{FF2B5EF4-FFF2-40B4-BE49-F238E27FC236}">
                <a16:creationId xmlns:a16="http://schemas.microsoft.com/office/drawing/2014/main" id="{DC24F40E-84F1-7D9D-54B9-2C2D8C578680}"/>
              </a:ext>
            </a:extLst>
          </p:cNvPr>
          <p:cNvSpPr>
            <a:spLocks noGrp="1"/>
          </p:cNvSpPr>
          <p:nvPr>
            <p:ph type="body" sz="quarter" idx="12"/>
          </p:nvPr>
        </p:nvSpPr>
        <p:spPr>
          <a:xfrm>
            <a:off x="1207471" y="4557893"/>
            <a:ext cx="840404" cy="201117"/>
          </a:xfrm>
        </p:spPr>
        <p:txBody>
          <a:bodyPr/>
          <a:lstStyle/>
          <a:p>
            <a:r>
              <a:rPr lang="en-GB" dirty="0">
                <a:solidFill>
                  <a:schemeClr val="tx1"/>
                </a:solidFill>
              </a:rPr>
              <a:t>Prepared For</a:t>
            </a:r>
          </a:p>
        </p:txBody>
      </p:sp>
      <p:sp>
        <p:nvSpPr>
          <p:cNvPr id="13" name="Text Placeholder 6">
            <a:extLst>
              <a:ext uri="{FF2B5EF4-FFF2-40B4-BE49-F238E27FC236}">
                <a16:creationId xmlns:a16="http://schemas.microsoft.com/office/drawing/2014/main" id="{23F1F2EC-D207-BC49-E4B6-E10CB389FE47}"/>
              </a:ext>
            </a:extLst>
          </p:cNvPr>
          <p:cNvSpPr>
            <a:spLocks noGrp="1"/>
          </p:cNvSpPr>
          <p:nvPr>
            <p:ph type="body" sz="quarter" idx="13"/>
          </p:nvPr>
        </p:nvSpPr>
        <p:spPr>
          <a:xfrm>
            <a:off x="1207471" y="4818243"/>
            <a:ext cx="840404" cy="201117"/>
          </a:xfrm>
        </p:spPr>
        <p:txBody>
          <a:bodyPr/>
          <a:lstStyle/>
          <a:p>
            <a:r>
              <a:rPr lang="en-GB" dirty="0">
                <a:solidFill>
                  <a:schemeClr val="tx1"/>
                </a:solidFill>
              </a:rPr>
              <a:t>Prepared By</a:t>
            </a:r>
          </a:p>
        </p:txBody>
      </p:sp>
      <p:cxnSp>
        <p:nvCxnSpPr>
          <p:cNvPr id="14" name="Straight Connector 13">
            <a:extLst>
              <a:ext uri="{FF2B5EF4-FFF2-40B4-BE49-F238E27FC236}">
                <a16:creationId xmlns:a16="http://schemas.microsoft.com/office/drawing/2014/main" id="{F02BAB9A-B780-065C-ACDC-FE13C62C7D3B}"/>
              </a:ext>
            </a:extLst>
          </p:cNvPr>
          <p:cNvCxnSpPr>
            <a:cxnSpLocks/>
          </p:cNvCxnSpPr>
          <p:nvPr/>
        </p:nvCxnSpPr>
        <p:spPr>
          <a:xfrm>
            <a:off x="1067074" y="4575794"/>
            <a:ext cx="0" cy="378786"/>
          </a:xfrm>
          <a:prstGeom prst="line">
            <a:avLst/>
          </a:prstGeom>
          <a:ln w="9525">
            <a:solidFill>
              <a:schemeClr val="accent2"/>
            </a:solidFill>
          </a:ln>
        </p:spPr>
        <p:style>
          <a:lnRef idx="2">
            <a:schemeClr val="accent1"/>
          </a:lnRef>
          <a:fillRef idx="0">
            <a:schemeClr val="accent1"/>
          </a:fillRef>
          <a:effectRef idx="1">
            <a:schemeClr val="accent1"/>
          </a:effectRef>
          <a:fontRef idx="minor">
            <a:schemeClr val="tx1"/>
          </a:fontRef>
        </p:style>
      </p:cxnSp>
      <p:pic>
        <p:nvPicPr>
          <p:cNvPr id="1026" name="Picture 2">
            <a:extLst>
              <a:ext uri="{FF2B5EF4-FFF2-40B4-BE49-F238E27FC236}">
                <a16:creationId xmlns:a16="http://schemas.microsoft.com/office/drawing/2014/main" id="{C39B4A25-9031-89E9-8746-D48216F3A8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1888" y="1037042"/>
            <a:ext cx="159067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7A3D1B85-94D7-7895-B3A3-6417FAC7B08B}"/>
              </a:ext>
            </a:extLst>
          </p:cNvPr>
          <p:cNvSpPr/>
          <p:nvPr/>
        </p:nvSpPr>
        <p:spPr>
          <a:xfrm>
            <a:off x="941696" y="6073254"/>
            <a:ext cx="4544703" cy="5595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43139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48B3927A-4D1B-CECD-DB0A-182AE8F0B3D5}"/>
              </a:ext>
            </a:extLst>
          </p:cNvPr>
          <p:cNvSpPr>
            <a:spLocks noGrp="1"/>
          </p:cNvSpPr>
          <p:nvPr>
            <p:ph type="title"/>
          </p:nvPr>
        </p:nvSpPr>
        <p:spPr/>
        <p:txBody>
          <a:bodyPr/>
          <a:lstStyle/>
          <a:p>
            <a:r>
              <a:rPr lang="en-GB" dirty="0">
                <a:solidFill>
                  <a:schemeClr val="bg2">
                    <a:lumMod val="10000"/>
                  </a:schemeClr>
                </a:solidFill>
                <a:latin typeface="Georgia"/>
              </a:rPr>
              <a:t>Key Considerations </a:t>
            </a:r>
          </a:p>
        </p:txBody>
      </p:sp>
      <p:sp>
        <p:nvSpPr>
          <p:cNvPr id="3" name="Content Placeholder 2">
            <a:extLst>
              <a:ext uri="{FF2B5EF4-FFF2-40B4-BE49-F238E27FC236}">
                <a16:creationId xmlns:a16="http://schemas.microsoft.com/office/drawing/2014/main" id="{E8292635-E18A-E7E8-1DE9-4B926FF3E4D8}"/>
              </a:ext>
            </a:extLst>
          </p:cNvPr>
          <p:cNvSpPr>
            <a:spLocks noGrp="1"/>
          </p:cNvSpPr>
          <p:nvPr>
            <p:ph idx="1"/>
          </p:nvPr>
        </p:nvSpPr>
        <p:spPr/>
        <p:txBody>
          <a:bodyPr vert="horz" lIns="0" tIns="0" rIns="0" bIns="0" rtlCol="0" anchor="t">
            <a:noAutofit/>
          </a:bodyPr>
          <a:lstStyle/>
          <a:p>
            <a:pPr marL="7620" lvl="4">
              <a:spcAft>
                <a:spcPts val="1800"/>
              </a:spcAft>
            </a:pPr>
            <a:r>
              <a:rPr lang="en-US" dirty="0">
                <a:solidFill>
                  <a:schemeClr val="bg2">
                    <a:lumMod val="10000"/>
                  </a:schemeClr>
                </a:solidFill>
                <a:latin typeface="Aptos Light"/>
              </a:rPr>
              <a:t>Practical Planning for international trusts</a:t>
            </a:r>
          </a:p>
          <a:p>
            <a:pPr marL="293370" lvl="4" indent="-285750">
              <a:spcAft>
                <a:spcPts val="1800"/>
              </a:spcAft>
              <a:buFont typeface="Arial" panose="020B0604020202020204" pitchFamily="34" charset="0"/>
              <a:buChar char="•"/>
            </a:pPr>
            <a:r>
              <a:rPr lang="en-US" b="1" dirty="0">
                <a:solidFill>
                  <a:schemeClr val="bg2">
                    <a:lumMod val="10000"/>
                  </a:schemeClr>
                </a:solidFill>
                <a:latin typeface="Aptos Light"/>
              </a:rPr>
              <a:t>Legal</a:t>
            </a:r>
            <a:r>
              <a:rPr lang="en-US" dirty="0">
                <a:solidFill>
                  <a:schemeClr val="bg2">
                    <a:lumMod val="10000"/>
                  </a:schemeClr>
                </a:solidFill>
                <a:latin typeface="Aptos Light"/>
              </a:rPr>
              <a:t> – new document or existing document – direction of travel, who is making the decision</a:t>
            </a:r>
          </a:p>
          <a:p>
            <a:pPr marL="293370" lvl="4" indent="-285750">
              <a:spcAft>
                <a:spcPts val="1800"/>
              </a:spcAft>
              <a:buFont typeface="Arial" panose="020B0604020202020204" pitchFamily="34" charset="0"/>
              <a:buChar char="•"/>
            </a:pPr>
            <a:r>
              <a:rPr lang="en-US" b="1" dirty="0">
                <a:solidFill>
                  <a:schemeClr val="bg2">
                    <a:lumMod val="10000"/>
                  </a:schemeClr>
                </a:solidFill>
                <a:latin typeface="Aptos Light"/>
              </a:rPr>
              <a:t>Assets</a:t>
            </a:r>
            <a:r>
              <a:rPr lang="en-US" dirty="0">
                <a:solidFill>
                  <a:schemeClr val="bg2">
                    <a:lumMod val="10000"/>
                  </a:schemeClr>
                </a:solidFill>
                <a:latin typeface="Aptos Light"/>
              </a:rPr>
              <a:t> – liquid assets v. illiquid assets </a:t>
            </a:r>
          </a:p>
          <a:p>
            <a:pPr marL="293370" lvl="4" indent="-285750">
              <a:spcAft>
                <a:spcPts val="1800"/>
              </a:spcAft>
              <a:buFont typeface="Arial" panose="020B0604020202020204" pitchFamily="34" charset="0"/>
              <a:buChar char="•"/>
            </a:pPr>
            <a:r>
              <a:rPr lang="en-US" b="1" dirty="0">
                <a:solidFill>
                  <a:schemeClr val="bg2">
                    <a:lumMod val="10000"/>
                  </a:schemeClr>
                </a:solidFill>
                <a:latin typeface="Aptos Light"/>
              </a:rPr>
              <a:t>KYC</a:t>
            </a:r>
            <a:r>
              <a:rPr lang="en-US" dirty="0">
                <a:solidFill>
                  <a:schemeClr val="bg2">
                    <a:lumMod val="10000"/>
                  </a:schemeClr>
                </a:solidFill>
                <a:latin typeface="Aptos Light"/>
              </a:rPr>
              <a:t> – higher level of due diligence – Domestic v. International </a:t>
            </a:r>
          </a:p>
          <a:p>
            <a:pPr marL="293370" lvl="4" indent="-285750">
              <a:spcAft>
                <a:spcPts val="1800"/>
              </a:spcAft>
              <a:buFont typeface="Arial" panose="020B0604020202020204" pitchFamily="34" charset="0"/>
              <a:buChar char="•"/>
            </a:pPr>
            <a:r>
              <a:rPr lang="en-US" b="1" dirty="0">
                <a:solidFill>
                  <a:schemeClr val="bg2">
                    <a:lumMod val="10000"/>
                  </a:schemeClr>
                </a:solidFill>
                <a:latin typeface="Aptos Light"/>
              </a:rPr>
              <a:t>Planning</a:t>
            </a:r>
            <a:r>
              <a:rPr lang="en-US" dirty="0">
                <a:solidFill>
                  <a:schemeClr val="bg2">
                    <a:lumMod val="10000"/>
                  </a:schemeClr>
                </a:solidFill>
                <a:latin typeface="Aptos Light"/>
              </a:rPr>
              <a:t> – dormant trust, decanting, distribution for existing trust to DE trust, distribution off shore</a:t>
            </a:r>
          </a:p>
          <a:p>
            <a:pPr marL="293370" lvl="4" indent="-285750">
              <a:spcAft>
                <a:spcPts val="1800"/>
              </a:spcAft>
              <a:buFont typeface="Arial" panose="020B0604020202020204" pitchFamily="34" charset="0"/>
              <a:buChar char="•"/>
            </a:pPr>
            <a:r>
              <a:rPr lang="en-US" b="1" dirty="0">
                <a:solidFill>
                  <a:schemeClr val="bg2">
                    <a:lumMod val="10000"/>
                  </a:schemeClr>
                </a:solidFill>
                <a:latin typeface="Aptos Light"/>
              </a:rPr>
              <a:t>Removing the existing offshore trustee </a:t>
            </a:r>
            <a:r>
              <a:rPr lang="en-US" dirty="0">
                <a:solidFill>
                  <a:schemeClr val="bg2">
                    <a:lumMod val="10000"/>
                  </a:schemeClr>
                </a:solidFill>
                <a:latin typeface="Aptos Light"/>
              </a:rPr>
              <a:t>– indemnifications </a:t>
            </a:r>
          </a:p>
          <a:p>
            <a:pPr marL="293370" lvl="4" indent="-285750">
              <a:spcAft>
                <a:spcPts val="1800"/>
              </a:spcAft>
              <a:buFont typeface="Arial" panose="020B0604020202020204" pitchFamily="34" charset="0"/>
              <a:buChar char="•"/>
            </a:pPr>
            <a:r>
              <a:rPr lang="en-US" b="1" dirty="0">
                <a:solidFill>
                  <a:schemeClr val="bg2">
                    <a:lumMod val="10000"/>
                  </a:schemeClr>
                </a:solidFill>
                <a:latin typeface="Aptos Light"/>
              </a:rPr>
              <a:t>Tax issues </a:t>
            </a:r>
            <a:r>
              <a:rPr lang="en-US" dirty="0">
                <a:solidFill>
                  <a:schemeClr val="bg2">
                    <a:lumMod val="10000"/>
                  </a:schemeClr>
                </a:solidFill>
                <a:latin typeface="Aptos Light"/>
              </a:rPr>
              <a:t>– international assets, international beneficiaries </a:t>
            </a:r>
          </a:p>
          <a:p>
            <a:pPr marL="293370" lvl="4" indent="-285750">
              <a:spcAft>
                <a:spcPts val="1800"/>
              </a:spcAft>
              <a:buFont typeface="Arial" panose="020B0604020202020204" pitchFamily="34" charset="0"/>
              <a:buChar char="•"/>
            </a:pPr>
            <a:r>
              <a:rPr lang="en-US" b="1" dirty="0">
                <a:solidFill>
                  <a:schemeClr val="bg2">
                    <a:lumMod val="10000"/>
                  </a:schemeClr>
                </a:solidFill>
                <a:latin typeface="Aptos Light"/>
              </a:rPr>
              <a:t>Fiduciary Roles </a:t>
            </a:r>
          </a:p>
          <a:p>
            <a:pPr marL="293370" lvl="4" indent="-285750">
              <a:spcAft>
                <a:spcPts val="1800"/>
              </a:spcAft>
              <a:buFont typeface="Arial" panose="020B0604020202020204" pitchFamily="34" charset="0"/>
              <a:buChar char="•"/>
            </a:pPr>
            <a:endParaRPr lang="en-US" dirty="0">
              <a:latin typeface="Aptos Light"/>
            </a:endParaRPr>
          </a:p>
          <a:p>
            <a:pPr marL="293370" lvl="4" indent="-285750">
              <a:buFont typeface="Arial" panose="020B0604020202020204" pitchFamily="34" charset="0"/>
              <a:buChar char="•"/>
            </a:pPr>
            <a:endParaRPr lang="en-US" dirty="0">
              <a:latin typeface="Aptos Light"/>
            </a:endParaRPr>
          </a:p>
        </p:txBody>
      </p:sp>
      <p:sp>
        <p:nvSpPr>
          <p:cNvPr id="5" name="Slide Number Placeholder 4">
            <a:extLst>
              <a:ext uri="{FF2B5EF4-FFF2-40B4-BE49-F238E27FC236}">
                <a16:creationId xmlns:a16="http://schemas.microsoft.com/office/drawing/2014/main" id="{54D51C76-4A8D-F5C4-9B15-0158F03E24CD}"/>
              </a:ext>
            </a:extLst>
          </p:cNvPr>
          <p:cNvSpPr>
            <a:spLocks noGrp="1"/>
          </p:cNvSpPr>
          <p:nvPr>
            <p:ph type="sldNum" sz="quarter" idx="12"/>
          </p:nvPr>
        </p:nvSpPr>
        <p:spPr/>
        <p:txBody>
          <a:bodyPr/>
          <a:lstStyle/>
          <a:p>
            <a:fld id="{44F5EFEA-D661-324A-A61E-E78277332FD7}" type="slidenum">
              <a:rPr lang="en-US" smtClean="0"/>
              <a:t>10</a:t>
            </a:fld>
            <a:endParaRPr lang="en-US"/>
          </a:p>
        </p:txBody>
      </p:sp>
      <p:sp>
        <p:nvSpPr>
          <p:cNvPr id="15" name="Text Placeholder 14">
            <a:extLst>
              <a:ext uri="{FF2B5EF4-FFF2-40B4-BE49-F238E27FC236}">
                <a16:creationId xmlns:a16="http://schemas.microsoft.com/office/drawing/2014/main" id="{5EFFB140-FC3C-E145-90D2-FEA6EA4B03B3}"/>
              </a:ext>
            </a:extLst>
          </p:cNvPr>
          <p:cNvSpPr>
            <a:spLocks noGrp="1"/>
          </p:cNvSpPr>
          <p:nvPr>
            <p:ph type="body" sz="quarter" idx="13"/>
          </p:nvPr>
        </p:nvSpPr>
        <p:spPr/>
        <p:txBody>
          <a:bodyPr/>
          <a:lstStyle/>
          <a:p>
            <a:r>
              <a:rPr lang="en-GB" dirty="0">
                <a:solidFill>
                  <a:schemeClr val="tx1">
                    <a:lumMod val="75000"/>
                  </a:schemeClr>
                </a:solidFill>
              </a:rPr>
              <a:t>Practical – road Map for success </a:t>
            </a:r>
          </a:p>
        </p:txBody>
      </p:sp>
      <p:pic>
        <p:nvPicPr>
          <p:cNvPr id="2" name="Picture 2">
            <a:extLst>
              <a:ext uri="{FF2B5EF4-FFF2-40B4-BE49-F238E27FC236}">
                <a16:creationId xmlns:a16="http://schemas.microsoft.com/office/drawing/2014/main" id="{21037A42-FAAE-7580-B245-75D8C48C2E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62196" y="6354445"/>
            <a:ext cx="11726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5130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8B4579-80DF-62B9-22CF-B0CB8A8A921C}"/>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348DA066-7D95-8A00-7C07-2BAB1DA29F0D}"/>
              </a:ext>
            </a:extLst>
          </p:cNvPr>
          <p:cNvSpPr>
            <a:spLocks noGrp="1"/>
          </p:cNvSpPr>
          <p:nvPr>
            <p:ph type="ctrTitle"/>
          </p:nvPr>
        </p:nvSpPr>
        <p:spPr>
          <a:xfrm>
            <a:off x="1067074" y="2280741"/>
            <a:ext cx="6918078" cy="1799151"/>
          </a:xfrm>
        </p:spPr>
        <p:txBody>
          <a:bodyPr>
            <a:normAutofit/>
          </a:bodyPr>
          <a:lstStyle/>
          <a:p>
            <a:r>
              <a:rPr lang="en-US" dirty="0">
                <a:solidFill>
                  <a:schemeClr val="tx1">
                    <a:lumMod val="75000"/>
                  </a:schemeClr>
                </a:solidFill>
              </a:rPr>
              <a:t>Thank </a:t>
            </a:r>
            <a:r>
              <a:rPr lang="en-US" i="1" dirty="0">
                <a:solidFill>
                  <a:schemeClr val="tx1">
                    <a:lumMod val="75000"/>
                  </a:schemeClr>
                </a:solidFill>
              </a:rPr>
              <a:t>You</a:t>
            </a:r>
            <a:br>
              <a:rPr lang="en-US" dirty="0"/>
            </a:br>
            <a:endParaRPr lang="en-US" dirty="0"/>
          </a:p>
        </p:txBody>
      </p:sp>
      <p:sp>
        <p:nvSpPr>
          <p:cNvPr id="13" name="Text Placeholder 6">
            <a:extLst>
              <a:ext uri="{FF2B5EF4-FFF2-40B4-BE49-F238E27FC236}">
                <a16:creationId xmlns:a16="http://schemas.microsoft.com/office/drawing/2014/main" id="{EA00BF65-A26F-76B8-380E-41795657E6F1}"/>
              </a:ext>
            </a:extLst>
          </p:cNvPr>
          <p:cNvSpPr>
            <a:spLocks noGrp="1"/>
          </p:cNvSpPr>
          <p:nvPr>
            <p:ph type="body" sz="quarter" idx="13"/>
          </p:nvPr>
        </p:nvSpPr>
        <p:spPr>
          <a:xfrm>
            <a:off x="1207471" y="4818243"/>
            <a:ext cx="840404" cy="201117"/>
          </a:xfrm>
        </p:spPr>
        <p:txBody>
          <a:bodyPr/>
          <a:lstStyle/>
          <a:p>
            <a:endParaRPr lang="en-GB" dirty="0">
              <a:solidFill>
                <a:schemeClr val="tx1"/>
              </a:solidFill>
            </a:endParaRPr>
          </a:p>
        </p:txBody>
      </p:sp>
      <p:cxnSp>
        <p:nvCxnSpPr>
          <p:cNvPr id="14" name="Straight Connector 13">
            <a:extLst>
              <a:ext uri="{FF2B5EF4-FFF2-40B4-BE49-F238E27FC236}">
                <a16:creationId xmlns:a16="http://schemas.microsoft.com/office/drawing/2014/main" id="{C19E94B9-0B88-9E69-ED2F-B54DBC9E40FA}"/>
              </a:ext>
            </a:extLst>
          </p:cNvPr>
          <p:cNvCxnSpPr>
            <a:cxnSpLocks/>
          </p:cNvCxnSpPr>
          <p:nvPr/>
        </p:nvCxnSpPr>
        <p:spPr>
          <a:xfrm>
            <a:off x="1067074" y="4575794"/>
            <a:ext cx="0" cy="378786"/>
          </a:xfrm>
          <a:prstGeom prst="line">
            <a:avLst/>
          </a:prstGeom>
          <a:ln w="9525">
            <a:solidFill>
              <a:schemeClr val="accent2"/>
            </a:solidFill>
          </a:ln>
        </p:spPr>
        <p:style>
          <a:lnRef idx="2">
            <a:schemeClr val="accent1"/>
          </a:lnRef>
          <a:fillRef idx="0">
            <a:schemeClr val="accent1"/>
          </a:fillRef>
          <a:effectRef idx="1">
            <a:schemeClr val="accent1"/>
          </a:effectRef>
          <a:fontRef idx="minor">
            <a:schemeClr val="tx1"/>
          </a:fontRef>
        </p:style>
      </p:cxnSp>
      <p:pic>
        <p:nvPicPr>
          <p:cNvPr id="1026" name="Picture 2">
            <a:extLst>
              <a:ext uri="{FF2B5EF4-FFF2-40B4-BE49-F238E27FC236}">
                <a16:creationId xmlns:a16="http://schemas.microsoft.com/office/drawing/2014/main" id="{35E1E808-90DD-8137-8B67-227EC3E9DB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1888" y="1037042"/>
            <a:ext cx="159067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197DD0A8-BA29-7DE0-BCF5-8E83D7818BF0}"/>
              </a:ext>
            </a:extLst>
          </p:cNvPr>
          <p:cNvSpPr/>
          <p:nvPr/>
        </p:nvSpPr>
        <p:spPr>
          <a:xfrm>
            <a:off x="941696" y="6073254"/>
            <a:ext cx="4544703" cy="5595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ubtitle 3">
            <a:extLst>
              <a:ext uri="{FF2B5EF4-FFF2-40B4-BE49-F238E27FC236}">
                <a16:creationId xmlns:a16="http://schemas.microsoft.com/office/drawing/2014/main" id="{29873733-1C76-D588-23F1-D43818DB4522}"/>
              </a:ext>
            </a:extLst>
          </p:cNvPr>
          <p:cNvSpPr>
            <a:spLocks noGrp="1"/>
          </p:cNvSpPr>
          <p:nvPr>
            <p:ph type="subTitle" idx="1"/>
          </p:nvPr>
        </p:nvSpPr>
        <p:spPr/>
        <p:txBody>
          <a:bodyPr/>
          <a:lstStyle/>
          <a:p>
            <a:endParaRPr lang="en-US"/>
          </a:p>
        </p:txBody>
      </p:sp>
      <p:sp>
        <p:nvSpPr>
          <p:cNvPr id="6" name="Text Placeholder 5">
            <a:extLst>
              <a:ext uri="{FF2B5EF4-FFF2-40B4-BE49-F238E27FC236}">
                <a16:creationId xmlns:a16="http://schemas.microsoft.com/office/drawing/2014/main" id="{F72DA7FF-6FD3-2B76-A51D-64858F322C33}"/>
              </a:ext>
            </a:extLst>
          </p:cNvPr>
          <p:cNvSpPr>
            <a:spLocks noGrp="1"/>
          </p:cNvSpPr>
          <p:nvPr>
            <p:ph type="body" sz="quarter" idx="10"/>
          </p:nvPr>
        </p:nvSpPr>
        <p:spPr/>
        <p:txBody>
          <a:bodyPr/>
          <a:lstStyle/>
          <a:p>
            <a:endParaRPr lang="en-US"/>
          </a:p>
        </p:txBody>
      </p:sp>
      <p:sp>
        <p:nvSpPr>
          <p:cNvPr id="15" name="Text Placeholder 14">
            <a:extLst>
              <a:ext uri="{FF2B5EF4-FFF2-40B4-BE49-F238E27FC236}">
                <a16:creationId xmlns:a16="http://schemas.microsoft.com/office/drawing/2014/main" id="{EB73B12C-8CD5-1339-210A-118AB96B7424}"/>
              </a:ext>
            </a:extLst>
          </p:cNvPr>
          <p:cNvSpPr>
            <a:spLocks noGrp="1"/>
          </p:cNvSpPr>
          <p:nvPr>
            <p:ph type="body" sz="quarter" idx="12"/>
          </p:nvPr>
        </p:nvSpPr>
        <p:spPr/>
        <p:txBody>
          <a:bodyPr/>
          <a:lstStyle/>
          <a:p>
            <a:endParaRPr lang="en-US"/>
          </a:p>
        </p:txBody>
      </p:sp>
      <p:sp>
        <p:nvSpPr>
          <p:cNvPr id="17" name="Text Placeholder 16">
            <a:extLst>
              <a:ext uri="{FF2B5EF4-FFF2-40B4-BE49-F238E27FC236}">
                <a16:creationId xmlns:a16="http://schemas.microsoft.com/office/drawing/2014/main" id="{D6FB3BBC-707B-D40B-B575-324A1CCBE331}"/>
              </a:ext>
            </a:extLst>
          </p:cNvPr>
          <p:cNvSpPr>
            <a:spLocks noGrp="1"/>
          </p:cNvSpPr>
          <p:nvPr>
            <p:ph type="body" sz="quarter" idx="11"/>
          </p:nvPr>
        </p:nvSpPr>
        <p:spPr/>
        <p:txBody>
          <a:bodyPr/>
          <a:lstStyle/>
          <a:p>
            <a:endParaRPr lang="en-US"/>
          </a:p>
        </p:txBody>
      </p:sp>
      <p:sp>
        <p:nvSpPr>
          <p:cNvPr id="18" name="Rectangle 17">
            <a:extLst>
              <a:ext uri="{FF2B5EF4-FFF2-40B4-BE49-F238E27FC236}">
                <a16:creationId xmlns:a16="http://schemas.microsoft.com/office/drawing/2014/main" id="{1826B992-C3AC-444C-D3C3-AB823827E3EC}"/>
              </a:ext>
            </a:extLst>
          </p:cNvPr>
          <p:cNvSpPr/>
          <p:nvPr/>
        </p:nvSpPr>
        <p:spPr>
          <a:xfrm>
            <a:off x="846161" y="4176215"/>
            <a:ext cx="5249839" cy="16447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19735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A85A219-C586-ADBD-944F-7D706687ED19}"/>
              </a:ext>
            </a:extLst>
          </p:cNvPr>
          <p:cNvSpPr>
            <a:spLocks noGrp="1"/>
          </p:cNvSpPr>
          <p:nvPr>
            <p:ph type="sldNum" sz="quarter" idx="12"/>
          </p:nvPr>
        </p:nvSpPr>
        <p:spPr/>
        <p:txBody>
          <a:bodyPr/>
          <a:lstStyle/>
          <a:p>
            <a:fld id="{44F5EFEA-D661-324A-A61E-E78277332FD7}" type="slidenum">
              <a:rPr lang="en-US" smtClean="0"/>
              <a:t>2</a:t>
            </a:fld>
            <a:endParaRPr lang="en-US"/>
          </a:p>
        </p:txBody>
      </p:sp>
      <p:sp>
        <p:nvSpPr>
          <p:cNvPr id="5" name="Text Placeholder 4">
            <a:extLst>
              <a:ext uri="{FF2B5EF4-FFF2-40B4-BE49-F238E27FC236}">
                <a16:creationId xmlns:a16="http://schemas.microsoft.com/office/drawing/2014/main" id="{D7C23E3F-5CA0-435A-8E85-EC753EB915B4}"/>
              </a:ext>
            </a:extLst>
          </p:cNvPr>
          <p:cNvSpPr>
            <a:spLocks noGrp="1"/>
          </p:cNvSpPr>
          <p:nvPr>
            <p:ph type="body" sz="quarter" idx="13"/>
          </p:nvPr>
        </p:nvSpPr>
        <p:spPr/>
        <p:txBody>
          <a:bodyPr/>
          <a:lstStyle/>
          <a:p>
            <a:endParaRPr lang="en-GB" dirty="0"/>
          </a:p>
        </p:txBody>
      </p:sp>
      <p:sp>
        <p:nvSpPr>
          <p:cNvPr id="6" name="Title 1">
            <a:extLst>
              <a:ext uri="{FF2B5EF4-FFF2-40B4-BE49-F238E27FC236}">
                <a16:creationId xmlns:a16="http://schemas.microsoft.com/office/drawing/2014/main" id="{3EBAC29D-C518-10E5-FE18-B2E3F5B96CF8}"/>
              </a:ext>
            </a:extLst>
          </p:cNvPr>
          <p:cNvSpPr>
            <a:spLocks noGrp="1"/>
          </p:cNvSpPr>
          <p:nvPr>
            <p:ph type="title"/>
          </p:nvPr>
        </p:nvSpPr>
        <p:spPr>
          <a:xfrm>
            <a:off x="550863" y="503238"/>
            <a:ext cx="11090275" cy="495300"/>
          </a:xfrm>
        </p:spPr>
        <p:txBody>
          <a:bodyPr/>
          <a:lstStyle/>
          <a:p>
            <a:r>
              <a:rPr lang="en-GB" dirty="0">
                <a:solidFill>
                  <a:schemeClr val="tx1"/>
                </a:solidFill>
                <a:latin typeface="Georgia"/>
              </a:rPr>
              <a:t>Contents &amp; Discussion</a:t>
            </a:r>
            <a:endParaRPr lang="en-GB" dirty="0">
              <a:solidFill>
                <a:schemeClr val="tx1"/>
              </a:solidFill>
            </a:endParaRPr>
          </a:p>
        </p:txBody>
      </p:sp>
      <p:sp>
        <p:nvSpPr>
          <p:cNvPr id="7" name="Text Placeholder 2">
            <a:extLst>
              <a:ext uri="{FF2B5EF4-FFF2-40B4-BE49-F238E27FC236}">
                <a16:creationId xmlns:a16="http://schemas.microsoft.com/office/drawing/2014/main" id="{A2A589AE-BABD-8C22-DA79-7C8C4D3A7BEE}"/>
              </a:ext>
            </a:extLst>
          </p:cNvPr>
          <p:cNvSpPr>
            <a:spLocks noGrp="1"/>
          </p:cNvSpPr>
          <p:nvPr>
            <p:ph idx="1"/>
          </p:nvPr>
        </p:nvSpPr>
        <p:spPr>
          <a:xfrm>
            <a:off x="550863" y="1646238"/>
            <a:ext cx="11090275" cy="4608512"/>
          </a:xfrm>
        </p:spPr>
        <p:txBody>
          <a:bodyPr/>
          <a:lstStyle/>
          <a:p>
            <a:r>
              <a:rPr lang="en-GB" sz="1800" b="1" dirty="0">
                <a:solidFill>
                  <a:schemeClr val="bg2">
                    <a:lumMod val="10000"/>
                  </a:schemeClr>
                </a:solidFill>
              </a:rPr>
              <a:t>Introductions </a:t>
            </a:r>
          </a:p>
          <a:p>
            <a:r>
              <a:rPr lang="en-GB" sz="1800" b="1" dirty="0">
                <a:solidFill>
                  <a:schemeClr val="bg2">
                    <a:lumMod val="10000"/>
                  </a:schemeClr>
                </a:solidFill>
              </a:rPr>
              <a:t>History &amp; Key Considerations </a:t>
            </a:r>
          </a:p>
          <a:p>
            <a:pPr marL="360045" lvl="1"/>
            <a:r>
              <a:rPr lang="en-GB" sz="1800" dirty="0">
                <a:solidFill>
                  <a:schemeClr val="bg2">
                    <a:lumMod val="10000"/>
                  </a:schemeClr>
                </a:solidFill>
                <a:latin typeface="Aptos Light"/>
              </a:rPr>
              <a:t>Gregg Homan – Head of Strategic Partnerships, JTC Group</a:t>
            </a:r>
            <a:endParaRPr lang="en-GB" sz="1800" dirty="0">
              <a:solidFill>
                <a:schemeClr val="bg2">
                  <a:lumMod val="10000"/>
                </a:schemeClr>
              </a:solidFill>
            </a:endParaRPr>
          </a:p>
          <a:p>
            <a:r>
              <a:rPr lang="en-GB" sz="1800" b="1" dirty="0">
                <a:solidFill>
                  <a:schemeClr val="bg2">
                    <a:lumMod val="10000"/>
                  </a:schemeClr>
                </a:solidFill>
              </a:rPr>
              <a:t>Case Study #1</a:t>
            </a:r>
          </a:p>
          <a:p>
            <a:pPr marL="360045" lvl="1"/>
            <a:r>
              <a:rPr lang="en-GB" sz="1800" dirty="0">
                <a:solidFill>
                  <a:schemeClr val="bg2">
                    <a:lumMod val="10000"/>
                  </a:schemeClr>
                </a:solidFill>
                <a:latin typeface="Aptos Light"/>
              </a:rPr>
              <a:t>Jillian K Williams- SVP Senior Fiduciary Officer, The Northern Trust Company of DE</a:t>
            </a:r>
            <a:endParaRPr lang="en-GB" sz="1800" dirty="0">
              <a:solidFill>
                <a:schemeClr val="bg2">
                  <a:lumMod val="10000"/>
                </a:schemeClr>
              </a:solidFill>
            </a:endParaRPr>
          </a:p>
          <a:p>
            <a:r>
              <a:rPr lang="en-GB" sz="1800" b="1" dirty="0">
                <a:solidFill>
                  <a:schemeClr val="bg2">
                    <a:lumMod val="10000"/>
                  </a:schemeClr>
                </a:solidFill>
              </a:rPr>
              <a:t>Case Study #2</a:t>
            </a:r>
          </a:p>
          <a:p>
            <a:pPr marL="360045" lvl="1"/>
            <a:r>
              <a:rPr lang="en-GB" sz="1800" dirty="0">
                <a:solidFill>
                  <a:schemeClr val="bg2">
                    <a:lumMod val="10000"/>
                  </a:schemeClr>
                </a:solidFill>
                <a:latin typeface="Aptos Light"/>
              </a:rPr>
              <a:t>Jillian K Williams- SVP Senior Fiduciary Officer, The Northern Trust Company of DE</a:t>
            </a:r>
            <a:endParaRPr lang="en-GB" sz="1800" dirty="0">
              <a:solidFill>
                <a:schemeClr val="bg2">
                  <a:lumMod val="10000"/>
                </a:schemeClr>
              </a:solidFill>
            </a:endParaRPr>
          </a:p>
          <a:p>
            <a:r>
              <a:rPr lang="en-GB" sz="1800" b="1" dirty="0">
                <a:solidFill>
                  <a:schemeClr val="bg2">
                    <a:lumMod val="10000"/>
                  </a:schemeClr>
                </a:solidFill>
              </a:rPr>
              <a:t>Case Study #3</a:t>
            </a:r>
          </a:p>
          <a:p>
            <a:pPr marL="360045" lvl="1"/>
            <a:r>
              <a:rPr lang="en-GB" sz="1800" dirty="0">
                <a:solidFill>
                  <a:schemeClr val="bg2">
                    <a:lumMod val="10000"/>
                  </a:schemeClr>
                </a:solidFill>
                <a:latin typeface="Aptos Light"/>
              </a:rPr>
              <a:t>Naro Zimmerman – Deputy Head of Caribbean, JTC Group</a:t>
            </a:r>
          </a:p>
          <a:p>
            <a:r>
              <a:rPr lang="en-GB" sz="1800" b="1" dirty="0">
                <a:solidFill>
                  <a:schemeClr val="bg2">
                    <a:lumMod val="10000"/>
                  </a:schemeClr>
                </a:solidFill>
              </a:rPr>
              <a:t>Conclusion</a:t>
            </a:r>
          </a:p>
          <a:p>
            <a:pPr marL="360045" lvl="1"/>
            <a:r>
              <a:rPr lang="en-GB" sz="1800" dirty="0">
                <a:solidFill>
                  <a:schemeClr val="bg2">
                    <a:lumMod val="10000"/>
                  </a:schemeClr>
                </a:solidFill>
                <a:latin typeface="Aptos Light"/>
              </a:rPr>
              <a:t>Gregg Homan – Head of Strategic Partnerships, JTC Group</a:t>
            </a:r>
            <a:endParaRPr lang="en-GB" sz="1800" dirty="0">
              <a:solidFill>
                <a:schemeClr val="bg2">
                  <a:lumMod val="10000"/>
                </a:schemeClr>
              </a:solidFill>
            </a:endParaRPr>
          </a:p>
          <a:p>
            <a:pPr marL="0" indent="0">
              <a:buNone/>
            </a:pPr>
            <a:endParaRPr lang="en-GB" dirty="0"/>
          </a:p>
          <a:p>
            <a:pPr>
              <a:buFont typeface="Aptos Display" panose="02110004020202020204"/>
              <a:buAutoNum type="arabicPeriod"/>
            </a:pPr>
            <a:endParaRPr lang="en-GB" dirty="0"/>
          </a:p>
        </p:txBody>
      </p:sp>
      <p:pic>
        <p:nvPicPr>
          <p:cNvPr id="8" name="Picture 2">
            <a:extLst>
              <a:ext uri="{FF2B5EF4-FFF2-40B4-BE49-F238E27FC236}">
                <a16:creationId xmlns:a16="http://schemas.microsoft.com/office/drawing/2014/main" id="{F2674B07-9D72-8441-02C9-1583B1B0EC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82250" y="6367989"/>
            <a:ext cx="117261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10648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9028C-BA71-D5AA-A2F9-7C2F06B7B294}"/>
              </a:ext>
            </a:extLst>
          </p:cNvPr>
          <p:cNvSpPr>
            <a:spLocks noGrp="1"/>
          </p:cNvSpPr>
          <p:nvPr>
            <p:ph type="title"/>
          </p:nvPr>
        </p:nvSpPr>
        <p:spPr/>
        <p:txBody>
          <a:bodyPr/>
          <a:lstStyle/>
          <a:p>
            <a:r>
              <a:rPr lang="en-US" dirty="0">
                <a:solidFill>
                  <a:schemeClr val="bg2">
                    <a:lumMod val="10000"/>
                  </a:schemeClr>
                </a:solidFill>
              </a:rPr>
              <a:t>Practical Considerations and a Little History</a:t>
            </a:r>
            <a:endParaRPr lang="en-GB" dirty="0">
              <a:solidFill>
                <a:schemeClr val="bg2">
                  <a:lumMod val="10000"/>
                </a:schemeClr>
              </a:solidFill>
            </a:endParaRPr>
          </a:p>
        </p:txBody>
      </p:sp>
      <p:sp>
        <p:nvSpPr>
          <p:cNvPr id="3" name="Content Placeholder 2">
            <a:extLst>
              <a:ext uri="{FF2B5EF4-FFF2-40B4-BE49-F238E27FC236}">
                <a16:creationId xmlns:a16="http://schemas.microsoft.com/office/drawing/2014/main" id="{6F55EB32-48B7-A1D3-E6E4-198ABD575343}"/>
              </a:ext>
            </a:extLst>
          </p:cNvPr>
          <p:cNvSpPr>
            <a:spLocks noGrp="1"/>
          </p:cNvSpPr>
          <p:nvPr>
            <p:ph idx="1"/>
          </p:nvPr>
        </p:nvSpPr>
        <p:spPr>
          <a:xfrm>
            <a:off x="550862" y="1318719"/>
            <a:ext cx="11090275" cy="5232805"/>
          </a:xfrm>
        </p:spPr>
        <p:txBody>
          <a:bodyPr/>
          <a:lstStyle/>
          <a:p>
            <a:pPr marL="285750" indent="-285750">
              <a:buFont typeface="Arial" panose="020B0604020202020204" pitchFamily="34" charset="0"/>
              <a:buChar char="•"/>
            </a:pPr>
            <a:r>
              <a:rPr lang="en-US" sz="1800" dirty="0">
                <a:solidFill>
                  <a:schemeClr val="bg2">
                    <a:lumMod val="10000"/>
                  </a:schemeClr>
                </a:solidFill>
              </a:rPr>
              <a:t>For decades, offshore jurisdictions such as Cayman, Guernsey, Jersey, The Bahamas have dominated the trust landscape like dynasty teams. They built deep benches of expertise, world-class legislation, and the agility to serve a truly global client base.  </a:t>
            </a:r>
          </a:p>
          <a:p>
            <a:pPr marL="285750" indent="-285750">
              <a:buFont typeface="Arial" panose="020B0604020202020204" pitchFamily="34" charset="0"/>
              <a:buChar char="•"/>
            </a:pPr>
            <a:r>
              <a:rPr lang="en-US" sz="1800" dirty="0">
                <a:solidFill>
                  <a:schemeClr val="bg2">
                    <a:lumMod val="10000"/>
                  </a:schemeClr>
                </a:solidFill>
              </a:rPr>
              <a:t>But then came the U.S. - Delaware, South Dakota and Nevada, building their own playbooks. They offered directed trusts, perpetual duration, asset protection, and tax efficiency, all under the comfort of U.S. legal infrastructure. Suddenly, the offshore market is now forced to compete. </a:t>
            </a:r>
          </a:p>
          <a:p>
            <a:pPr marL="285750" indent="-285750">
              <a:buFont typeface="Arial" panose="020B0604020202020204" pitchFamily="34" charset="0"/>
              <a:buChar char="•"/>
            </a:pPr>
            <a:r>
              <a:rPr lang="en-US" sz="1800" dirty="0">
                <a:solidFill>
                  <a:schemeClr val="bg2">
                    <a:lumMod val="10000"/>
                  </a:schemeClr>
                </a:solidFill>
              </a:rPr>
              <a:t>Today, the competition is tied, and we’re heading into overtime. Clients aren’t loyal to one jersey anymore, they’re shopping for the best combination of control, confidentiality, and compliance. </a:t>
            </a:r>
          </a:p>
          <a:p>
            <a:pPr marL="557213" lvl="1" indent="-285750"/>
            <a:r>
              <a:rPr lang="en-US" sz="1800" dirty="0">
                <a:solidFill>
                  <a:schemeClr val="bg2">
                    <a:lumMod val="10000"/>
                  </a:schemeClr>
                </a:solidFill>
              </a:rPr>
              <a:t>The question isn’t “offshore or onshore?” it’s “which team can execute under pressure at the buzzer in game 7.”</a:t>
            </a:r>
          </a:p>
          <a:p>
            <a:pPr marL="285750" indent="-285750">
              <a:buFont typeface="Arial" panose="020B0604020202020204" pitchFamily="34" charset="0"/>
              <a:buChar char="•"/>
            </a:pPr>
            <a:r>
              <a:rPr lang="en-US" sz="1800" dirty="0">
                <a:solidFill>
                  <a:schemeClr val="bg2">
                    <a:lumMod val="10000"/>
                  </a:schemeClr>
                </a:solidFill>
              </a:rPr>
              <a:t>Like the great NBA rivalries, what started as fierce competition has evolved into mutual respect. They may throw jabs on air, but off-screen they’re teammates in the same game: we keep fiduciary stewardship at its highest standard. </a:t>
            </a:r>
          </a:p>
          <a:p>
            <a:pPr marL="285750" indent="-285750">
              <a:buFont typeface="Arial" panose="020B0604020202020204" pitchFamily="34" charset="0"/>
              <a:buChar char="•"/>
            </a:pPr>
            <a:r>
              <a:rPr lang="en-US" sz="1800" dirty="0">
                <a:solidFill>
                  <a:schemeClr val="bg2">
                    <a:lumMod val="10000"/>
                  </a:schemeClr>
                </a:solidFill>
              </a:rPr>
              <a:t>Offshore and U.S. trustees are starting to play that same way. Different styles, different systems but one shared goal: earning and preserving client trust in a changing world in an increasingly compliance driven world……until the current administration changes it  . . . </a:t>
            </a:r>
          </a:p>
        </p:txBody>
      </p:sp>
      <p:sp>
        <p:nvSpPr>
          <p:cNvPr id="4" name="Slide Number Placeholder 3">
            <a:extLst>
              <a:ext uri="{FF2B5EF4-FFF2-40B4-BE49-F238E27FC236}">
                <a16:creationId xmlns:a16="http://schemas.microsoft.com/office/drawing/2014/main" id="{0F5395F4-2AFC-3D58-0E66-4234E4E95B89}"/>
              </a:ext>
            </a:extLst>
          </p:cNvPr>
          <p:cNvSpPr>
            <a:spLocks noGrp="1"/>
          </p:cNvSpPr>
          <p:nvPr>
            <p:ph type="sldNum" sz="quarter" idx="12"/>
          </p:nvPr>
        </p:nvSpPr>
        <p:spPr/>
        <p:txBody>
          <a:bodyPr/>
          <a:lstStyle/>
          <a:p>
            <a:fld id="{44F5EFEA-D661-324A-A61E-E78277332FD7}" type="slidenum">
              <a:rPr lang="en-US" smtClean="0"/>
              <a:t>3</a:t>
            </a:fld>
            <a:endParaRPr lang="en-US"/>
          </a:p>
        </p:txBody>
      </p:sp>
      <p:sp>
        <p:nvSpPr>
          <p:cNvPr id="5" name="Text Placeholder 4">
            <a:extLst>
              <a:ext uri="{FF2B5EF4-FFF2-40B4-BE49-F238E27FC236}">
                <a16:creationId xmlns:a16="http://schemas.microsoft.com/office/drawing/2014/main" id="{ADFA2186-3F34-A189-6F63-71EC37FE8571}"/>
              </a:ext>
            </a:extLst>
          </p:cNvPr>
          <p:cNvSpPr>
            <a:spLocks noGrp="1"/>
          </p:cNvSpPr>
          <p:nvPr>
            <p:ph type="body" sz="quarter" idx="13"/>
          </p:nvPr>
        </p:nvSpPr>
        <p:spPr/>
        <p:txBody>
          <a:bodyPr/>
          <a:lstStyle/>
          <a:p>
            <a:r>
              <a:rPr lang="en-US" dirty="0">
                <a:solidFill>
                  <a:schemeClr val="tx1"/>
                </a:solidFill>
              </a:rPr>
              <a:t>USA v The WORLD – who is winning the RING</a:t>
            </a:r>
            <a:endParaRPr lang="en-GB" dirty="0">
              <a:solidFill>
                <a:schemeClr val="tx1"/>
              </a:solidFill>
            </a:endParaRPr>
          </a:p>
          <a:p>
            <a:endParaRPr lang="en-GB" dirty="0"/>
          </a:p>
        </p:txBody>
      </p:sp>
      <p:pic>
        <p:nvPicPr>
          <p:cNvPr id="6" name="Picture 2">
            <a:extLst>
              <a:ext uri="{FF2B5EF4-FFF2-40B4-BE49-F238E27FC236}">
                <a16:creationId xmlns:a16="http://schemas.microsoft.com/office/drawing/2014/main" id="{A87CB38F-FE32-13FC-ECD5-38814EFC66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82250" y="6367989"/>
            <a:ext cx="117261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12568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91C2A3-6316-1DBD-CB76-D4312B8571B3}"/>
            </a:ext>
          </a:extLst>
        </p:cNvPr>
        <p:cNvGrpSpPr/>
        <p:nvPr/>
      </p:nvGrpSpPr>
      <p:grpSpPr>
        <a:xfrm>
          <a:off x="0" y="0"/>
          <a:ext cx="0" cy="0"/>
          <a:chOff x="0" y="0"/>
          <a:chExt cx="0" cy="0"/>
        </a:xfrm>
      </p:grpSpPr>
      <p:sp>
        <p:nvSpPr>
          <p:cNvPr id="14" name="Title 13">
            <a:extLst>
              <a:ext uri="{FF2B5EF4-FFF2-40B4-BE49-F238E27FC236}">
                <a16:creationId xmlns:a16="http://schemas.microsoft.com/office/drawing/2014/main" id="{72BAC980-DF0A-0E51-F101-737CC26C8CB1}"/>
              </a:ext>
            </a:extLst>
          </p:cNvPr>
          <p:cNvSpPr>
            <a:spLocks noGrp="1"/>
          </p:cNvSpPr>
          <p:nvPr>
            <p:ph type="title"/>
          </p:nvPr>
        </p:nvSpPr>
        <p:spPr/>
        <p:txBody>
          <a:bodyPr/>
          <a:lstStyle/>
          <a:p>
            <a:r>
              <a:rPr lang="en-GB" dirty="0">
                <a:solidFill>
                  <a:schemeClr val="bg2">
                    <a:lumMod val="10000"/>
                  </a:schemeClr>
                </a:solidFill>
              </a:rPr>
              <a:t>Key Considerations </a:t>
            </a:r>
          </a:p>
        </p:txBody>
      </p:sp>
      <p:sp>
        <p:nvSpPr>
          <p:cNvPr id="3" name="Content Placeholder 2">
            <a:extLst>
              <a:ext uri="{FF2B5EF4-FFF2-40B4-BE49-F238E27FC236}">
                <a16:creationId xmlns:a16="http://schemas.microsoft.com/office/drawing/2014/main" id="{6A940136-2AE2-AC11-D933-D911E7B9C20F}"/>
              </a:ext>
            </a:extLst>
          </p:cNvPr>
          <p:cNvSpPr>
            <a:spLocks noGrp="1"/>
          </p:cNvSpPr>
          <p:nvPr>
            <p:ph idx="1"/>
          </p:nvPr>
        </p:nvSpPr>
        <p:spPr>
          <a:xfrm>
            <a:off x="550862" y="1318720"/>
            <a:ext cx="11090275" cy="4935776"/>
          </a:xfrm>
        </p:spPr>
        <p:txBody>
          <a:bodyPr vert="horz" lIns="0" tIns="0" rIns="0" bIns="0" rtlCol="0" anchor="t">
            <a:noAutofit/>
          </a:bodyPr>
          <a:lstStyle/>
          <a:p>
            <a:pPr marL="7620" lvl="4">
              <a:spcAft>
                <a:spcPts val="1800"/>
              </a:spcAft>
            </a:pPr>
            <a:r>
              <a:rPr lang="en-US" dirty="0">
                <a:solidFill>
                  <a:schemeClr val="bg2">
                    <a:lumMod val="10000"/>
                  </a:schemeClr>
                </a:solidFill>
                <a:latin typeface="Aptos Light"/>
              </a:rPr>
              <a:t>Practical Planning for international trusts – we will cover these post 2 case studies – keep an eye on these topics:</a:t>
            </a:r>
          </a:p>
          <a:p>
            <a:pPr marL="293370" lvl="4" indent="-285750">
              <a:spcAft>
                <a:spcPts val="1800"/>
              </a:spcAft>
              <a:buFont typeface="Arial" panose="020B0604020202020204" pitchFamily="34" charset="0"/>
              <a:buChar char="•"/>
            </a:pPr>
            <a:r>
              <a:rPr lang="en-US" dirty="0">
                <a:solidFill>
                  <a:schemeClr val="bg2">
                    <a:lumMod val="10000"/>
                  </a:schemeClr>
                </a:solidFill>
                <a:latin typeface="Aptos Light"/>
              </a:rPr>
              <a:t>Legal </a:t>
            </a:r>
          </a:p>
          <a:p>
            <a:pPr marL="293370" lvl="4" indent="-285750">
              <a:spcAft>
                <a:spcPts val="1800"/>
              </a:spcAft>
              <a:buFont typeface="Arial" panose="020B0604020202020204" pitchFamily="34" charset="0"/>
              <a:buChar char="•"/>
            </a:pPr>
            <a:r>
              <a:rPr lang="en-US" dirty="0">
                <a:solidFill>
                  <a:schemeClr val="bg2">
                    <a:lumMod val="10000"/>
                  </a:schemeClr>
                </a:solidFill>
                <a:latin typeface="Aptos Light"/>
              </a:rPr>
              <a:t>Assets</a:t>
            </a:r>
          </a:p>
          <a:p>
            <a:pPr marL="293370" lvl="4" indent="-285750">
              <a:spcAft>
                <a:spcPts val="1800"/>
              </a:spcAft>
              <a:buFont typeface="Arial" panose="020B0604020202020204" pitchFamily="34" charset="0"/>
              <a:buChar char="•"/>
            </a:pPr>
            <a:r>
              <a:rPr lang="en-US" dirty="0">
                <a:solidFill>
                  <a:schemeClr val="bg2">
                    <a:lumMod val="10000"/>
                  </a:schemeClr>
                </a:solidFill>
                <a:latin typeface="Aptos Light"/>
              </a:rPr>
              <a:t>KYC </a:t>
            </a:r>
          </a:p>
          <a:p>
            <a:pPr marL="293370" lvl="4" indent="-285750">
              <a:spcAft>
                <a:spcPts val="1800"/>
              </a:spcAft>
              <a:buFont typeface="Arial" panose="020B0604020202020204" pitchFamily="34" charset="0"/>
              <a:buChar char="•"/>
            </a:pPr>
            <a:r>
              <a:rPr lang="en-US" dirty="0">
                <a:solidFill>
                  <a:schemeClr val="bg2">
                    <a:lumMod val="10000"/>
                  </a:schemeClr>
                </a:solidFill>
                <a:latin typeface="Aptos Light"/>
              </a:rPr>
              <a:t>Planning </a:t>
            </a:r>
          </a:p>
          <a:p>
            <a:pPr marL="293370" lvl="4" indent="-285750">
              <a:spcAft>
                <a:spcPts val="1800"/>
              </a:spcAft>
              <a:buFont typeface="Arial" panose="020B0604020202020204" pitchFamily="34" charset="0"/>
              <a:buChar char="•"/>
            </a:pPr>
            <a:r>
              <a:rPr lang="en-US" dirty="0">
                <a:solidFill>
                  <a:schemeClr val="bg2">
                    <a:lumMod val="10000"/>
                  </a:schemeClr>
                </a:solidFill>
                <a:latin typeface="Aptos Light"/>
              </a:rPr>
              <a:t>Removing the existing offshore trustee</a:t>
            </a:r>
          </a:p>
          <a:p>
            <a:pPr marL="293370" lvl="4" indent="-285750">
              <a:spcAft>
                <a:spcPts val="1800"/>
              </a:spcAft>
              <a:buFont typeface="Arial" panose="020B0604020202020204" pitchFamily="34" charset="0"/>
              <a:buChar char="•"/>
            </a:pPr>
            <a:r>
              <a:rPr lang="en-US" dirty="0">
                <a:solidFill>
                  <a:schemeClr val="bg2">
                    <a:lumMod val="10000"/>
                  </a:schemeClr>
                </a:solidFill>
                <a:latin typeface="Aptos Light"/>
              </a:rPr>
              <a:t>Tax issues</a:t>
            </a:r>
          </a:p>
          <a:p>
            <a:pPr marL="293370" lvl="4" indent="-285750">
              <a:spcAft>
                <a:spcPts val="1800"/>
              </a:spcAft>
              <a:buFont typeface="Arial" panose="020B0604020202020204" pitchFamily="34" charset="0"/>
              <a:buChar char="•"/>
            </a:pPr>
            <a:r>
              <a:rPr lang="en-US" dirty="0">
                <a:solidFill>
                  <a:schemeClr val="bg2">
                    <a:lumMod val="10000"/>
                  </a:schemeClr>
                </a:solidFill>
                <a:latin typeface="Aptos Light"/>
              </a:rPr>
              <a:t>Fiduciary Roles </a:t>
            </a:r>
          </a:p>
          <a:p>
            <a:pPr marL="293370" lvl="4" indent="-285750">
              <a:spcAft>
                <a:spcPts val="1800"/>
              </a:spcAft>
              <a:buFont typeface="Arial" panose="020B0604020202020204" pitchFamily="34" charset="0"/>
              <a:buChar char="•"/>
            </a:pPr>
            <a:endParaRPr lang="en-US" dirty="0">
              <a:latin typeface="Aptos Light"/>
            </a:endParaRPr>
          </a:p>
          <a:p>
            <a:pPr marL="293370" lvl="4" indent="-285750">
              <a:buFont typeface="Arial" panose="020B0604020202020204" pitchFamily="34" charset="0"/>
              <a:buChar char="•"/>
            </a:pPr>
            <a:endParaRPr lang="en-US" dirty="0">
              <a:latin typeface="Aptos Light"/>
            </a:endParaRPr>
          </a:p>
        </p:txBody>
      </p:sp>
      <p:sp>
        <p:nvSpPr>
          <p:cNvPr id="5" name="Slide Number Placeholder 4">
            <a:extLst>
              <a:ext uri="{FF2B5EF4-FFF2-40B4-BE49-F238E27FC236}">
                <a16:creationId xmlns:a16="http://schemas.microsoft.com/office/drawing/2014/main" id="{AEF5312D-62F3-A27E-A2D9-5BBC49242C3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4F5EFEA-D661-324A-A61E-E78277332FD7}" type="slidenum">
              <a:rPr kumimoji="0" lang="en-US" sz="900" b="1" i="0" u="none" strike="noStrike" kern="1200" cap="none" spc="0" normalizeH="0" baseline="0" noProof="0" smtClean="0">
                <a:ln>
                  <a:noFill/>
                </a:ln>
                <a:solidFill>
                  <a:srgbClr val="6B1766"/>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900" b="1" i="0" u="none" strike="noStrike" kern="1200" cap="none" spc="0" normalizeH="0" baseline="0" noProof="0">
              <a:ln>
                <a:noFill/>
              </a:ln>
              <a:solidFill>
                <a:srgbClr val="6B1766"/>
              </a:solidFill>
              <a:effectLst/>
              <a:uLnTx/>
              <a:uFillTx/>
              <a:latin typeface="Aptos" panose="02110004020202020204"/>
              <a:ea typeface="+mn-ea"/>
              <a:cs typeface="+mn-cs"/>
            </a:endParaRPr>
          </a:p>
        </p:txBody>
      </p:sp>
      <p:sp>
        <p:nvSpPr>
          <p:cNvPr id="15" name="Text Placeholder 14">
            <a:extLst>
              <a:ext uri="{FF2B5EF4-FFF2-40B4-BE49-F238E27FC236}">
                <a16:creationId xmlns:a16="http://schemas.microsoft.com/office/drawing/2014/main" id="{2AD2F203-DA8F-81DD-64B3-4773DC2E5818}"/>
              </a:ext>
            </a:extLst>
          </p:cNvPr>
          <p:cNvSpPr>
            <a:spLocks noGrp="1"/>
          </p:cNvSpPr>
          <p:nvPr>
            <p:ph type="body" sz="quarter" idx="13"/>
          </p:nvPr>
        </p:nvSpPr>
        <p:spPr/>
        <p:txBody>
          <a:bodyPr/>
          <a:lstStyle/>
          <a:p>
            <a:r>
              <a:rPr lang="en-GB" dirty="0">
                <a:solidFill>
                  <a:schemeClr val="tx1"/>
                </a:solidFill>
              </a:rPr>
              <a:t>Practical – road Map for success </a:t>
            </a:r>
          </a:p>
        </p:txBody>
      </p:sp>
      <p:pic>
        <p:nvPicPr>
          <p:cNvPr id="2" name="Picture 2">
            <a:extLst>
              <a:ext uri="{FF2B5EF4-FFF2-40B4-BE49-F238E27FC236}">
                <a16:creationId xmlns:a16="http://schemas.microsoft.com/office/drawing/2014/main" id="{AE8E6239-E33E-0127-04AD-4EEF20D5D9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82250" y="6367989"/>
            <a:ext cx="117261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2537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B31B6-E66F-A7A9-885A-06D44CF20F2F}"/>
            </a:ext>
          </a:extLst>
        </p:cNvPr>
        <p:cNvGrpSpPr/>
        <p:nvPr/>
      </p:nvGrpSpPr>
      <p:grpSpPr>
        <a:xfrm>
          <a:off x="0" y="0"/>
          <a:ext cx="0" cy="0"/>
          <a:chOff x="0" y="0"/>
          <a:chExt cx="0" cy="0"/>
        </a:xfrm>
      </p:grpSpPr>
      <p:sp>
        <p:nvSpPr>
          <p:cNvPr id="14" name="Title 13">
            <a:extLst>
              <a:ext uri="{FF2B5EF4-FFF2-40B4-BE49-F238E27FC236}">
                <a16:creationId xmlns:a16="http://schemas.microsoft.com/office/drawing/2014/main" id="{94A0DB34-4C7A-9019-925D-3A0B9C318667}"/>
              </a:ext>
            </a:extLst>
          </p:cNvPr>
          <p:cNvSpPr>
            <a:spLocks noGrp="1"/>
          </p:cNvSpPr>
          <p:nvPr>
            <p:ph type="title"/>
          </p:nvPr>
        </p:nvSpPr>
        <p:spPr/>
        <p:txBody>
          <a:bodyPr/>
          <a:lstStyle/>
          <a:p>
            <a:r>
              <a:rPr lang="en-GB" dirty="0">
                <a:solidFill>
                  <a:schemeClr val="bg2">
                    <a:lumMod val="10000"/>
                  </a:schemeClr>
                </a:solidFill>
              </a:rPr>
              <a:t>Include Succession Planning in your Drafting</a:t>
            </a:r>
            <a:br>
              <a:rPr lang="en-GB" dirty="0">
                <a:solidFill>
                  <a:schemeClr val="tx1">
                    <a:lumMod val="75000"/>
                  </a:schemeClr>
                </a:solidFill>
              </a:rPr>
            </a:br>
            <a:endParaRPr lang="en-GB" dirty="0">
              <a:solidFill>
                <a:srgbClr val="226C16"/>
              </a:solidFill>
            </a:endParaRPr>
          </a:p>
        </p:txBody>
      </p:sp>
      <p:sp>
        <p:nvSpPr>
          <p:cNvPr id="3" name="Content Placeholder 2">
            <a:extLst>
              <a:ext uri="{FF2B5EF4-FFF2-40B4-BE49-F238E27FC236}">
                <a16:creationId xmlns:a16="http://schemas.microsoft.com/office/drawing/2014/main" id="{46F71013-BBFB-E298-C720-78925DE23658}"/>
              </a:ext>
            </a:extLst>
          </p:cNvPr>
          <p:cNvSpPr>
            <a:spLocks noGrp="1"/>
          </p:cNvSpPr>
          <p:nvPr>
            <p:ph idx="1"/>
          </p:nvPr>
        </p:nvSpPr>
        <p:spPr/>
        <p:txBody>
          <a:bodyPr vert="horz" lIns="0" tIns="0" rIns="0" bIns="0" rtlCol="0" anchor="t">
            <a:noAutofit/>
          </a:bodyPr>
          <a:lstStyle/>
          <a:p>
            <a:pPr marL="293370" lvl="4" indent="-182880">
              <a:spcAft>
                <a:spcPts val="1800"/>
              </a:spcAft>
              <a:buFont typeface="Arial" panose="020B0604020202020204" pitchFamily="34" charset="0"/>
              <a:buChar char="•"/>
            </a:pPr>
            <a:r>
              <a:rPr lang="en-GB" dirty="0">
                <a:solidFill>
                  <a:schemeClr val="bg2">
                    <a:lumMod val="10000"/>
                  </a:schemeClr>
                </a:solidFill>
                <a:latin typeface="Aptos Light"/>
              </a:rPr>
              <a:t>Trust established in 2008 by a foreign individual for the benefit of his foreign spouse during his lifetime</a:t>
            </a:r>
          </a:p>
          <a:p>
            <a:pPr marL="293370" lvl="4" indent="-182880">
              <a:spcAft>
                <a:spcPts val="1800"/>
              </a:spcAft>
              <a:buFont typeface="Arial" panose="020B0604020202020204" pitchFamily="34" charset="0"/>
              <a:buChar char="•"/>
            </a:pPr>
            <a:r>
              <a:rPr lang="en-GB" dirty="0">
                <a:solidFill>
                  <a:schemeClr val="bg2">
                    <a:lumMod val="10000"/>
                  </a:schemeClr>
                </a:solidFill>
                <a:latin typeface="Aptos Light"/>
              </a:rPr>
              <a:t>Grantor was also the Investment Advisor and the Director of the underlying Private Investment Company (PIC), which owned a portfolio of financial assets</a:t>
            </a:r>
          </a:p>
          <a:p>
            <a:pPr marL="293370" lvl="4" indent="-182880">
              <a:spcAft>
                <a:spcPts val="1800"/>
              </a:spcAft>
              <a:buFont typeface="Arial" panose="020B0604020202020204" pitchFamily="34" charset="0"/>
              <a:buChar char="•"/>
            </a:pPr>
            <a:r>
              <a:rPr lang="en-GB" dirty="0">
                <a:solidFill>
                  <a:schemeClr val="bg2">
                    <a:lumMod val="10000"/>
                  </a:schemeClr>
                </a:solidFill>
                <a:latin typeface="Aptos Light"/>
              </a:rPr>
              <a:t>No successor Investment Advisor was appointed in the Trust Agreement</a:t>
            </a:r>
          </a:p>
          <a:p>
            <a:pPr marL="293370" lvl="4" indent="-182880">
              <a:spcAft>
                <a:spcPts val="1800"/>
              </a:spcAft>
              <a:buFont typeface="Arial" panose="020B0604020202020204" pitchFamily="34" charset="0"/>
              <a:buChar char="•"/>
            </a:pPr>
            <a:r>
              <a:rPr lang="en-GB" dirty="0">
                <a:solidFill>
                  <a:schemeClr val="bg2">
                    <a:lumMod val="10000"/>
                  </a:schemeClr>
                </a:solidFill>
                <a:latin typeface="Aptos Light"/>
              </a:rPr>
              <a:t>The only party with the ability to appoint a new Director for the PIC was the directed Trustee</a:t>
            </a:r>
          </a:p>
          <a:p>
            <a:pPr marL="293370" lvl="4" indent="-182880">
              <a:spcAft>
                <a:spcPts val="1800"/>
              </a:spcAft>
              <a:buFont typeface="Arial" panose="020B0604020202020204" pitchFamily="34" charset="0"/>
              <a:buChar char="•"/>
            </a:pPr>
            <a:r>
              <a:rPr lang="en-GB" dirty="0">
                <a:solidFill>
                  <a:schemeClr val="bg2">
                    <a:lumMod val="10000"/>
                  </a:schemeClr>
                </a:solidFill>
                <a:latin typeface="Aptos Light"/>
              </a:rPr>
              <a:t>Upon Grantor’s death, trust was to terminate and distribute outright to 35 individuals</a:t>
            </a:r>
          </a:p>
          <a:p>
            <a:pPr marL="293370" lvl="4" indent="-182880">
              <a:spcAft>
                <a:spcPts val="1800"/>
              </a:spcAft>
              <a:buFont typeface="Arial" panose="020B0604020202020204" pitchFamily="34" charset="0"/>
              <a:buChar char="•"/>
            </a:pPr>
            <a:r>
              <a:rPr lang="en-GB" dirty="0">
                <a:solidFill>
                  <a:schemeClr val="bg2">
                    <a:lumMod val="10000"/>
                  </a:schemeClr>
                </a:solidFill>
                <a:latin typeface="Aptos Light"/>
              </a:rPr>
              <a:t>Who would direct the Trustee to dissolve the PIC?</a:t>
            </a:r>
          </a:p>
          <a:p>
            <a:pPr marL="293370" lvl="4" indent="-182880">
              <a:spcAft>
                <a:spcPts val="1800"/>
              </a:spcAft>
              <a:buFont typeface="Arial" panose="020B0604020202020204" pitchFamily="34" charset="0"/>
              <a:buChar char="•"/>
            </a:pPr>
            <a:r>
              <a:rPr lang="en-GB" dirty="0">
                <a:solidFill>
                  <a:schemeClr val="bg2">
                    <a:lumMod val="10000"/>
                  </a:schemeClr>
                </a:solidFill>
                <a:latin typeface="Aptos Light"/>
              </a:rPr>
              <a:t>Who would direct the Trustee to liquidate the portfolio for ease of distribution?</a:t>
            </a:r>
          </a:p>
        </p:txBody>
      </p:sp>
      <p:sp>
        <p:nvSpPr>
          <p:cNvPr id="5" name="Slide Number Placeholder 4">
            <a:extLst>
              <a:ext uri="{FF2B5EF4-FFF2-40B4-BE49-F238E27FC236}">
                <a16:creationId xmlns:a16="http://schemas.microsoft.com/office/drawing/2014/main" id="{570B32B5-57D7-9345-940E-549DA80F5AC3}"/>
              </a:ext>
            </a:extLst>
          </p:cNvPr>
          <p:cNvSpPr>
            <a:spLocks noGrp="1"/>
          </p:cNvSpPr>
          <p:nvPr>
            <p:ph type="sldNum" sz="quarter" idx="12"/>
          </p:nvPr>
        </p:nvSpPr>
        <p:spPr/>
        <p:txBody>
          <a:bodyPr/>
          <a:lstStyle/>
          <a:p>
            <a:fld id="{44F5EFEA-D661-324A-A61E-E78277332FD7}" type="slidenum">
              <a:rPr lang="en-US" smtClean="0"/>
              <a:t>5</a:t>
            </a:fld>
            <a:endParaRPr lang="en-US"/>
          </a:p>
        </p:txBody>
      </p:sp>
      <p:pic>
        <p:nvPicPr>
          <p:cNvPr id="2" name="Picture 2">
            <a:extLst>
              <a:ext uri="{FF2B5EF4-FFF2-40B4-BE49-F238E27FC236}">
                <a16:creationId xmlns:a16="http://schemas.microsoft.com/office/drawing/2014/main" id="{52A0D1E5-FB22-F243-14E5-0162DD51BD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82250" y="6367989"/>
            <a:ext cx="117261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14">
            <a:extLst>
              <a:ext uri="{FF2B5EF4-FFF2-40B4-BE49-F238E27FC236}">
                <a16:creationId xmlns:a16="http://schemas.microsoft.com/office/drawing/2014/main" id="{C5C76762-A046-83C1-D839-82C3F664F233}"/>
              </a:ext>
            </a:extLst>
          </p:cNvPr>
          <p:cNvSpPr>
            <a:spLocks noGrp="1"/>
          </p:cNvSpPr>
          <p:nvPr>
            <p:ph type="body" sz="quarter" idx="13"/>
          </p:nvPr>
        </p:nvSpPr>
        <p:spPr>
          <a:xfrm>
            <a:off x="550862" y="998044"/>
            <a:ext cx="11090273" cy="320675"/>
          </a:xfrm>
        </p:spPr>
        <p:txBody>
          <a:bodyPr/>
          <a:lstStyle/>
          <a:p>
            <a:r>
              <a:rPr lang="en-GB" dirty="0">
                <a:solidFill>
                  <a:schemeClr val="tx1">
                    <a:lumMod val="75000"/>
                  </a:schemeClr>
                </a:solidFill>
              </a:rPr>
              <a:t>Case study #1</a:t>
            </a:r>
          </a:p>
        </p:txBody>
      </p:sp>
    </p:spTree>
    <p:extLst>
      <p:ext uri="{BB962C8B-B14F-4D97-AF65-F5344CB8AC3E}">
        <p14:creationId xmlns:p14="http://schemas.microsoft.com/office/powerpoint/2010/main" val="3017431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E13F3-6B55-42AE-0995-6B9834C6AD49}"/>
            </a:ext>
          </a:extLst>
        </p:cNvPr>
        <p:cNvGrpSpPr/>
        <p:nvPr/>
      </p:nvGrpSpPr>
      <p:grpSpPr>
        <a:xfrm>
          <a:off x="0" y="0"/>
          <a:ext cx="0" cy="0"/>
          <a:chOff x="0" y="0"/>
          <a:chExt cx="0" cy="0"/>
        </a:xfrm>
      </p:grpSpPr>
      <p:sp>
        <p:nvSpPr>
          <p:cNvPr id="14" name="Title 13">
            <a:extLst>
              <a:ext uri="{FF2B5EF4-FFF2-40B4-BE49-F238E27FC236}">
                <a16:creationId xmlns:a16="http://schemas.microsoft.com/office/drawing/2014/main" id="{36D2F81A-8C9E-C1A3-63C6-0BCC02B99D08}"/>
              </a:ext>
            </a:extLst>
          </p:cNvPr>
          <p:cNvSpPr>
            <a:spLocks noGrp="1"/>
          </p:cNvSpPr>
          <p:nvPr>
            <p:ph type="title"/>
          </p:nvPr>
        </p:nvSpPr>
        <p:spPr/>
        <p:txBody>
          <a:bodyPr/>
          <a:lstStyle/>
          <a:p>
            <a:r>
              <a:rPr lang="en-GB" dirty="0">
                <a:solidFill>
                  <a:schemeClr val="tx1">
                    <a:lumMod val="75000"/>
                  </a:schemeClr>
                </a:solidFill>
              </a:rPr>
              <a:t>Understanding the Life Cycle of a Foreign Trust</a:t>
            </a:r>
            <a:br>
              <a:rPr lang="en-GB" dirty="0">
                <a:solidFill>
                  <a:schemeClr val="tx1">
                    <a:lumMod val="75000"/>
                  </a:schemeClr>
                </a:solidFill>
              </a:rPr>
            </a:br>
            <a:endParaRPr lang="en-GB" dirty="0">
              <a:solidFill>
                <a:srgbClr val="226C16"/>
              </a:solidFill>
            </a:endParaRPr>
          </a:p>
        </p:txBody>
      </p:sp>
      <p:sp>
        <p:nvSpPr>
          <p:cNvPr id="3" name="Content Placeholder 2">
            <a:extLst>
              <a:ext uri="{FF2B5EF4-FFF2-40B4-BE49-F238E27FC236}">
                <a16:creationId xmlns:a16="http://schemas.microsoft.com/office/drawing/2014/main" id="{3E543392-5CF9-8A6D-900F-2C1095ABBEB2}"/>
              </a:ext>
            </a:extLst>
          </p:cNvPr>
          <p:cNvSpPr>
            <a:spLocks noGrp="1"/>
          </p:cNvSpPr>
          <p:nvPr>
            <p:ph idx="1"/>
          </p:nvPr>
        </p:nvSpPr>
        <p:spPr/>
        <p:txBody>
          <a:bodyPr vert="horz" lIns="0" tIns="0" rIns="0" bIns="0" rtlCol="0" anchor="t">
            <a:noAutofit/>
          </a:bodyPr>
          <a:lstStyle/>
          <a:p>
            <a:pPr marL="293370" lvl="4" indent="-285750">
              <a:spcAft>
                <a:spcPts val="1800"/>
              </a:spcAft>
              <a:buFont typeface="Arial" panose="020B0604020202020204" pitchFamily="34" charset="0"/>
              <a:buChar char="•"/>
            </a:pPr>
            <a:r>
              <a:rPr lang="en-GB" dirty="0">
                <a:solidFill>
                  <a:schemeClr val="bg2">
                    <a:lumMod val="10000"/>
                  </a:schemeClr>
                </a:solidFill>
                <a:latin typeface="Aptos Light"/>
              </a:rPr>
              <a:t>Grantor establishes foreign grantor trust for the benefit of his niece and nephew during his lifetime and funds it with a PIC, owning a financial portfolio.  The trust is to distribute outright upon his death.</a:t>
            </a:r>
          </a:p>
          <a:p>
            <a:pPr marL="293370" lvl="4" indent="-285750">
              <a:spcAft>
                <a:spcPts val="1800"/>
              </a:spcAft>
              <a:buFont typeface="Arial" panose="020B0604020202020204" pitchFamily="34" charset="0"/>
              <a:buChar char="•"/>
            </a:pPr>
            <a:r>
              <a:rPr lang="en-GB" dirty="0">
                <a:solidFill>
                  <a:schemeClr val="bg2">
                    <a:lumMod val="10000"/>
                  </a:schemeClr>
                </a:solidFill>
                <a:latin typeface="Aptos Light"/>
              </a:rPr>
              <a:t>The niece was appointed the Investment Advisor of the Trust.</a:t>
            </a:r>
          </a:p>
          <a:p>
            <a:pPr marL="293370" lvl="4" indent="-285750">
              <a:spcAft>
                <a:spcPts val="1800"/>
              </a:spcAft>
              <a:buFont typeface="Arial" panose="020B0604020202020204" pitchFamily="34" charset="0"/>
              <a:buChar char="•"/>
            </a:pPr>
            <a:r>
              <a:rPr lang="en-GB" dirty="0">
                <a:solidFill>
                  <a:schemeClr val="bg2">
                    <a:lumMod val="10000"/>
                  </a:schemeClr>
                </a:solidFill>
                <a:latin typeface="Aptos Light"/>
              </a:rPr>
              <a:t>Niece receives advice from a third party to domesticate the assets to avoid a potential tax regime change in the Grantor's home country.  She then directs the Trustee to convert the offshore PIC into a domestic LLC.</a:t>
            </a:r>
          </a:p>
          <a:p>
            <a:pPr marL="293370" lvl="4" indent="-285750">
              <a:spcAft>
                <a:spcPts val="1800"/>
              </a:spcAft>
              <a:buFont typeface="Arial" panose="020B0604020202020204" pitchFamily="34" charset="0"/>
              <a:buChar char="•"/>
            </a:pPr>
            <a:r>
              <a:rPr lang="en-GB" dirty="0">
                <a:solidFill>
                  <a:schemeClr val="bg2">
                    <a:lumMod val="10000"/>
                  </a:schemeClr>
                </a:solidFill>
                <a:latin typeface="Aptos Light"/>
              </a:rPr>
              <a:t>Grantor dies and the assets in the LLC are now subject to U.S. estate tax, prior to any distributions.</a:t>
            </a:r>
          </a:p>
          <a:p>
            <a:pPr marL="293370" lvl="4" indent="-285750">
              <a:spcAft>
                <a:spcPts val="1800"/>
              </a:spcAft>
              <a:buFont typeface="Arial" panose="020B0604020202020204" pitchFamily="34" charset="0"/>
              <a:buChar char="•"/>
            </a:pPr>
            <a:r>
              <a:rPr lang="en-GB" dirty="0">
                <a:solidFill>
                  <a:schemeClr val="bg2">
                    <a:lumMod val="10000"/>
                  </a:schemeClr>
                </a:solidFill>
                <a:latin typeface="Aptos Light"/>
              </a:rPr>
              <a:t>Because there was no U.S. executor named, the U.S. Trustee was responsible for filing the estate tax return, as custodian of the U.S. assets.</a:t>
            </a:r>
          </a:p>
          <a:p>
            <a:pPr marL="293370" lvl="4" indent="-285750">
              <a:spcAft>
                <a:spcPts val="1800"/>
              </a:spcAft>
              <a:buFont typeface="Arial" panose="020B0604020202020204" pitchFamily="34" charset="0"/>
              <a:buChar char="•"/>
            </a:pPr>
            <a:r>
              <a:rPr lang="en-GB" dirty="0">
                <a:solidFill>
                  <a:schemeClr val="bg2">
                    <a:lumMod val="10000"/>
                  </a:schemeClr>
                </a:solidFill>
                <a:latin typeface="Aptos Light"/>
              </a:rPr>
              <a:t>Understanding the intent of the trust and reviewing the intended life cycle of the trust prior to any significant changes may have avoided these unintentional consequences.</a:t>
            </a:r>
          </a:p>
          <a:p>
            <a:pPr marL="293370" lvl="4" indent="-285750">
              <a:spcAft>
                <a:spcPts val="1800"/>
              </a:spcAft>
              <a:buFont typeface="Arial" panose="020B0604020202020204" pitchFamily="34" charset="0"/>
              <a:buChar char="•"/>
            </a:pPr>
            <a:endParaRPr lang="en-GB" dirty="0">
              <a:latin typeface="Aptos Light"/>
            </a:endParaRPr>
          </a:p>
        </p:txBody>
      </p:sp>
      <p:sp>
        <p:nvSpPr>
          <p:cNvPr id="5" name="Slide Number Placeholder 4">
            <a:extLst>
              <a:ext uri="{FF2B5EF4-FFF2-40B4-BE49-F238E27FC236}">
                <a16:creationId xmlns:a16="http://schemas.microsoft.com/office/drawing/2014/main" id="{BAA5EF30-5483-90F2-DAB1-A4E8F68BCF3D}"/>
              </a:ext>
            </a:extLst>
          </p:cNvPr>
          <p:cNvSpPr>
            <a:spLocks noGrp="1"/>
          </p:cNvSpPr>
          <p:nvPr>
            <p:ph type="sldNum" sz="quarter" idx="12"/>
          </p:nvPr>
        </p:nvSpPr>
        <p:spPr/>
        <p:txBody>
          <a:bodyPr/>
          <a:lstStyle/>
          <a:p>
            <a:fld id="{44F5EFEA-D661-324A-A61E-E78277332FD7}" type="slidenum">
              <a:rPr lang="en-US" smtClean="0"/>
              <a:t>6</a:t>
            </a:fld>
            <a:endParaRPr lang="en-US"/>
          </a:p>
        </p:txBody>
      </p:sp>
      <p:pic>
        <p:nvPicPr>
          <p:cNvPr id="2" name="Picture 2">
            <a:extLst>
              <a:ext uri="{FF2B5EF4-FFF2-40B4-BE49-F238E27FC236}">
                <a16:creationId xmlns:a16="http://schemas.microsoft.com/office/drawing/2014/main" id="{5CE353F9-5042-41CF-2632-DCD50C16A0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82250" y="6367989"/>
            <a:ext cx="117261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4">
            <a:extLst>
              <a:ext uri="{FF2B5EF4-FFF2-40B4-BE49-F238E27FC236}">
                <a16:creationId xmlns:a16="http://schemas.microsoft.com/office/drawing/2014/main" id="{54927004-EA3F-292D-BAC3-1C2397DE285E}"/>
              </a:ext>
            </a:extLst>
          </p:cNvPr>
          <p:cNvSpPr>
            <a:spLocks noGrp="1"/>
          </p:cNvSpPr>
          <p:nvPr>
            <p:ph type="body" sz="quarter" idx="13"/>
          </p:nvPr>
        </p:nvSpPr>
        <p:spPr>
          <a:xfrm>
            <a:off x="550862" y="998044"/>
            <a:ext cx="11090273" cy="320675"/>
          </a:xfrm>
        </p:spPr>
        <p:txBody>
          <a:bodyPr/>
          <a:lstStyle/>
          <a:p>
            <a:r>
              <a:rPr lang="en-GB" dirty="0">
                <a:solidFill>
                  <a:schemeClr val="tx1">
                    <a:lumMod val="75000"/>
                  </a:schemeClr>
                </a:solidFill>
              </a:rPr>
              <a:t>Case study #2</a:t>
            </a:r>
          </a:p>
        </p:txBody>
      </p:sp>
    </p:spTree>
    <p:extLst>
      <p:ext uri="{BB962C8B-B14F-4D97-AF65-F5344CB8AC3E}">
        <p14:creationId xmlns:p14="http://schemas.microsoft.com/office/powerpoint/2010/main" val="4246132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F50A74-A899-C9C7-396B-E10E4D19C5B1}"/>
            </a:ext>
          </a:extLst>
        </p:cNvPr>
        <p:cNvGrpSpPr/>
        <p:nvPr/>
      </p:nvGrpSpPr>
      <p:grpSpPr>
        <a:xfrm>
          <a:off x="0" y="0"/>
          <a:ext cx="0" cy="0"/>
          <a:chOff x="0" y="0"/>
          <a:chExt cx="0" cy="0"/>
        </a:xfrm>
      </p:grpSpPr>
      <p:sp>
        <p:nvSpPr>
          <p:cNvPr id="14" name="Title 13">
            <a:extLst>
              <a:ext uri="{FF2B5EF4-FFF2-40B4-BE49-F238E27FC236}">
                <a16:creationId xmlns:a16="http://schemas.microsoft.com/office/drawing/2014/main" id="{B23BBD20-1C97-8865-2187-EF0E00D44563}"/>
              </a:ext>
            </a:extLst>
          </p:cNvPr>
          <p:cNvSpPr>
            <a:spLocks noGrp="1"/>
          </p:cNvSpPr>
          <p:nvPr>
            <p:ph type="title"/>
          </p:nvPr>
        </p:nvSpPr>
        <p:spPr/>
        <p:txBody>
          <a:bodyPr/>
          <a:lstStyle/>
          <a:p>
            <a:r>
              <a:rPr lang="en-US" dirty="0">
                <a:solidFill>
                  <a:schemeClr val="tx1">
                    <a:lumMod val="75000"/>
                  </a:schemeClr>
                </a:solidFill>
              </a:rPr>
              <a:t>Coming to America (not the terrible Netflix sequel). </a:t>
            </a:r>
            <a:br>
              <a:rPr lang="en-US" b="1" dirty="0">
                <a:latin typeface="Aptos Light"/>
              </a:rPr>
            </a:br>
            <a:endParaRPr lang="en-GB" dirty="0"/>
          </a:p>
        </p:txBody>
      </p:sp>
      <p:sp>
        <p:nvSpPr>
          <p:cNvPr id="3" name="Content Placeholder 2">
            <a:extLst>
              <a:ext uri="{FF2B5EF4-FFF2-40B4-BE49-F238E27FC236}">
                <a16:creationId xmlns:a16="http://schemas.microsoft.com/office/drawing/2014/main" id="{40D0F23E-E32F-9694-B8FF-6351E6CBDF55}"/>
              </a:ext>
            </a:extLst>
          </p:cNvPr>
          <p:cNvSpPr>
            <a:spLocks noGrp="1"/>
          </p:cNvSpPr>
          <p:nvPr>
            <p:ph idx="1"/>
          </p:nvPr>
        </p:nvSpPr>
        <p:spPr>
          <a:xfrm>
            <a:off x="550862" y="1318720"/>
            <a:ext cx="11090275" cy="5092322"/>
          </a:xfrm>
        </p:spPr>
        <p:txBody>
          <a:bodyPr vert="horz" lIns="0" tIns="0" rIns="0" bIns="0" rtlCol="0" anchor="t">
            <a:noAutofit/>
          </a:bodyPr>
          <a:lstStyle/>
          <a:p>
            <a:pPr marL="7620" lvl="4">
              <a:spcAft>
                <a:spcPts val="1800"/>
              </a:spcAft>
            </a:pPr>
            <a:r>
              <a:rPr lang="en-US" sz="1400" b="1" dirty="0">
                <a:solidFill>
                  <a:schemeClr val="bg2">
                    <a:lumMod val="10000"/>
                  </a:schemeClr>
                </a:solidFill>
                <a:latin typeface="Aptos Light"/>
              </a:rPr>
              <a:t>Settlor: </a:t>
            </a:r>
            <a:r>
              <a:rPr lang="en-US" sz="1400" dirty="0">
                <a:solidFill>
                  <a:schemeClr val="bg2">
                    <a:lumMod val="10000"/>
                  </a:schemeClr>
                </a:solidFill>
                <a:latin typeface="Aptos Light"/>
              </a:rPr>
              <a:t>Prince Akeem of </a:t>
            </a:r>
            <a:r>
              <a:rPr lang="en-US" sz="1400" dirty="0" err="1">
                <a:solidFill>
                  <a:schemeClr val="bg2">
                    <a:lumMod val="10000"/>
                  </a:schemeClr>
                </a:solidFill>
                <a:latin typeface="Aptos Light"/>
              </a:rPr>
              <a:t>Zamunda</a:t>
            </a:r>
            <a:r>
              <a:rPr lang="en-US" sz="1400" dirty="0">
                <a:solidFill>
                  <a:schemeClr val="bg2">
                    <a:lumMod val="10000"/>
                  </a:schemeClr>
                </a:solidFill>
                <a:latin typeface="Aptos Light"/>
              </a:rPr>
              <a:t> settles a large offshore trust during his reign.  Beneficiaries are his two children born in the U.S. (Prince Akeem Jr. &amp; Princess Meeka), as U.S. passport holders, they bring the trust into the U.S. tax net.  Prince Akeem had several marriages during his lifetime and has children spread across the world (more of that later).  Trustee are aware but the forced heirship legislation in Cayman prevails against claims from disgruntled children.</a:t>
            </a:r>
          </a:p>
          <a:p>
            <a:pPr marL="7620" lvl="4">
              <a:spcAft>
                <a:spcPts val="1800"/>
              </a:spcAft>
            </a:pPr>
            <a:r>
              <a:rPr lang="en-US" sz="1400" b="1" dirty="0">
                <a:solidFill>
                  <a:schemeClr val="bg2">
                    <a:lumMod val="10000"/>
                  </a:schemeClr>
                </a:solidFill>
                <a:latin typeface="Aptos Light"/>
              </a:rPr>
              <a:t>Assets in trust: </a:t>
            </a:r>
            <a:r>
              <a:rPr lang="en-US" sz="1400" dirty="0">
                <a:solidFill>
                  <a:schemeClr val="bg2">
                    <a:lumMod val="10000"/>
                  </a:schemeClr>
                </a:solidFill>
                <a:latin typeface="Aptos Light"/>
              </a:rPr>
              <a:t>Significant wealth, royal investments, luxury holdings and investments owned through an underlying </a:t>
            </a:r>
            <a:r>
              <a:rPr lang="en-US" sz="1400" dirty="0" err="1">
                <a:solidFill>
                  <a:schemeClr val="bg2">
                    <a:lumMod val="10000"/>
                  </a:schemeClr>
                </a:solidFill>
                <a:latin typeface="Aptos Light"/>
              </a:rPr>
              <a:t>Zamundan</a:t>
            </a:r>
            <a:r>
              <a:rPr lang="en-US" sz="1400" dirty="0">
                <a:solidFill>
                  <a:schemeClr val="bg2">
                    <a:lumMod val="10000"/>
                  </a:schemeClr>
                </a:solidFill>
                <a:latin typeface="Aptos Light"/>
              </a:rPr>
              <a:t> offshore company (think Cayman/BVI).  Trustee had already done planning to ensure assets were held correctly and not direct US holdings.  Assets sold down upon death to </a:t>
            </a:r>
            <a:r>
              <a:rPr lang="en-US" sz="1400" dirty="0" err="1">
                <a:solidFill>
                  <a:schemeClr val="bg2">
                    <a:lumMod val="10000"/>
                  </a:schemeClr>
                </a:solidFill>
                <a:latin typeface="Aptos Light"/>
              </a:rPr>
              <a:t>realise</a:t>
            </a:r>
            <a:r>
              <a:rPr lang="en-US" sz="1400" dirty="0">
                <a:solidFill>
                  <a:schemeClr val="bg2">
                    <a:lumMod val="10000"/>
                  </a:schemeClr>
                </a:solidFill>
                <a:latin typeface="Aptos Light"/>
              </a:rPr>
              <a:t> cash proceeds and passed up to trust bank account until the rest of the story unfolds. </a:t>
            </a:r>
          </a:p>
          <a:p>
            <a:pPr marL="7620" lvl="4">
              <a:spcAft>
                <a:spcPts val="1800"/>
              </a:spcAft>
            </a:pPr>
            <a:r>
              <a:rPr lang="en-US" sz="1400" b="1" dirty="0">
                <a:solidFill>
                  <a:schemeClr val="bg2">
                    <a:lumMod val="10000"/>
                  </a:schemeClr>
                </a:solidFill>
                <a:latin typeface="Aptos Light"/>
              </a:rPr>
              <a:t>Trigger event: </a:t>
            </a:r>
            <a:r>
              <a:rPr lang="en-US" sz="1400" dirty="0">
                <a:solidFill>
                  <a:schemeClr val="bg2">
                    <a:lumMod val="10000"/>
                  </a:schemeClr>
                </a:solidFill>
                <a:latin typeface="Aptos Light"/>
              </a:rPr>
              <a:t>Upon King Akeem’s death, assets are due to pass to the U.S. children as expressly stated in the trust deed, the trustee does not have discretion on this matter.  Deed also provides that trustees can pass to a US trust set up in favor of the Prince Akeem Jr &amp; Princess Meeka. </a:t>
            </a:r>
          </a:p>
          <a:p>
            <a:pPr marL="7620" lvl="4"/>
            <a:r>
              <a:rPr lang="en-US" sz="1400" b="1" dirty="0">
                <a:solidFill>
                  <a:schemeClr val="bg2">
                    <a:lumMod val="10000"/>
                  </a:schemeClr>
                </a:solidFill>
                <a:latin typeface="Aptos Light"/>
              </a:rPr>
              <a:t>Conflict: </a:t>
            </a:r>
            <a:r>
              <a:rPr lang="en-US" sz="1400" dirty="0">
                <a:solidFill>
                  <a:schemeClr val="bg2">
                    <a:lumMod val="10000"/>
                  </a:schemeClr>
                </a:solidFill>
                <a:latin typeface="Aptos Light"/>
              </a:rPr>
              <a:t>A disgruntled half-brother (let’s call him “Cleo Jr.” for fun) is excluded from the beneficiary class and tries files a claim against the </a:t>
            </a:r>
            <a:r>
              <a:rPr lang="en-US" sz="1400" dirty="0" err="1">
                <a:solidFill>
                  <a:schemeClr val="bg2">
                    <a:lumMod val="10000"/>
                  </a:schemeClr>
                </a:solidFill>
                <a:latin typeface="Aptos Light"/>
              </a:rPr>
              <a:t>Zamundan</a:t>
            </a:r>
            <a:r>
              <a:rPr lang="en-US" sz="1400" dirty="0">
                <a:solidFill>
                  <a:schemeClr val="bg2">
                    <a:lumMod val="10000"/>
                  </a:schemeClr>
                </a:solidFill>
                <a:latin typeface="Aptos Light"/>
              </a:rPr>
              <a:t> trustees alleging that his late father had prepared amendment documents on his death bed. </a:t>
            </a:r>
          </a:p>
          <a:p>
            <a:pPr marL="7620" lvl="4"/>
            <a:r>
              <a:rPr lang="en-US" sz="1400" b="1" dirty="0">
                <a:solidFill>
                  <a:schemeClr val="bg2">
                    <a:lumMod val="10000"/>
                  </a:schemeClr>
                </a:solidFill>
                <a:latin typeface="Aptos Light"/>
              </a:rPr>
              <a:t>Key Legal/Tax Issues: </a:t>
            </a:r>
          </a:p>
          <a:p>
            <a:pPr marL="7620" lvl="4"/>
            <a:r>
              <a:rPr lang="en-US" sz="1400" dirty="0">
                <a:solidFill>
                  <a:schemeClr val="bg2">
                    <a:lumMod val="10000"/>
                  </a:schemeClr>
                </a:solidFill>
                <a:latin typeface="Aptos Light"/>
              </a:rPr>
              <a:t>Underlying company elections: The offshore company must decide whether to be treated as a corporation or make a check-the-box election for passthrough treatment.   Without planning, the U.S. royal heirs face double tax (corporate tax offshore + U.S. tax on dividends).  Asset structuring:  U.S. investments are deliberately held indirectly via the offshore company to avoid U.S. estate tax exposure at Akeem’s death.</a:t>
            </a:r>
            <a:endParaRPr lang="en-GB" sz="1400" dirty="0">
              <a:solidFill>
                <a:schemeClr val="bg2">
                  <a:lumMod val="10000"/>
                </a:schemeClr>
              </a:solidFill>
              <a:latin typeface="Aptos Light"/>
            </a:endParaRPr>
          </a:p>
        </p:txBody>
      </p:sp>
      <p:sp>
        <p:nvSpPr>
          <p:cNvPr id="5" name="Slide Number Placeholder 4">
            <a:extLst>
              <a:ext uri="{FF2B5EF4-FFF2-40B4-BE49-F238E27FC236}">
                <a16:creationId xmlns:a16="http://schemas.microsoft.com/office/drawing/2014/main" id="{5F197346-E024-05DB-F840-FECECED30440}"/>
              </a:ext>
            </a:extLst>
          </p:cNvPr>
          <p:cNvSpPr>
            <a:spLocks noGrp="1"/>
          </p:cNvSpPr>
          <p:nvPr>
            <p:ph type="sldNum" sz="quarter" idx="12"/>
          </p:nvPr>
        </p:nvSpPr>
        <p:spPr/>
        <p:txBody>
          <a:bodyPr/>
          <a:lstStyle/>
          <a:p>
            <a:fld id="{44F5EFEA-D661-324A-A61E-E78277332FD7}" type="slidenum">
              <a:rPr lang="en-US" smtClean="0"/>
              <a:t>7</a:t>
            </a:fld>
            <a:endParaRPr lang="en-US"/>
          </a:p>
        </p:txBody>
      </p:sp>
      <p:sp>
        <p:nvSpPr>
          <p:cNvPr id="15" name="Text Placeholder 14">
            <a:extLst>
              <a:ext uri="{FF2B5EF4-FFF2-40B4-BE49-F238E27FC236}">
                <a16:creationId xmlns:a16="http://schemas.microsoft.com/office/drawing/2014/main" id="{5A75AEB5-F834-F951-9BE0-06D5AF99DC5F}"/>
              </a:ext>
            </a:extLst>
          </p:cNvPr>
          <p:cNvSpPr>
            <a:spLocks noGrp="1"/>
          </p:cNvSpPr>
          <p:nvPr>
            <p:ph type="body" sz="quarter" idx="13"/>
          </p:nvPr>
        </p:nvSpPr>
        <p:spPr/>
        <p:txBody>
          <a:bodyPr/>
          <a:lstStyle/>
          <a:p>
            <a:r>
              <a:rPr lang="en-GB" dirty="0">
                <a:solidFill>
                  <a:schemeClr val="tx1">
                    <a:lumMod val="75000"/>
                  </a:schemeClr>
                </a:solidFill>
              </a:rPr>
              <a:t>Case Study #3</a:t>
            </a:r>
          </a:p>
        </p:txBody>
      </p:sp>
      <p:pic>
        <p:nvPicPr>
          <p:cNvPr id="2" name="Picture 2">
            <a:extLst>
              <a:ext uri="{FF2B5EF4-FFF2-40B4-BE49-F238E27FC236}">
                <a16:creationId xmlns:a16="http://schemas.microsoft.com/office/drawing/2014/main" id="{F79756B5-7417-B565-1DBB-42A9CAC96D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82250" y="6379712"/>
            <a:ext cx="117261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8422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97559A-3E75-4E35-97BE-5767E6E44F78}"/>
            </a:ext>
          </a:extLst>
        </p:cNvPr>
        <p:cNvGrpSpPr/>
        <p:nvPr/>
      </p:nvGrpSpPr>
      <p:grpSpPr>
        <a:xfrm>
          <a:off x="0" y="0"/>
          <a:ext cx="0" cy="0"/>
          <a:chOff x="0" y="0"/>
          <a:chExt cx="0" cy="0"/>
        </a:xfrm>
      </p:grpSpPr>
      <p:sp>
        <p:nvSpPr>
          <p:cNvPr id="14" name="Title 13">
            <a:extLst>
              <a:ext uri="{FF2B5EF4-FFF2-40B4-BE49-F238E27FC236}">
                <a16:creationId xmlns:a16="http://schemas.microsoft.com/office/drawing/2014/main" id="{3FF3C755-67F1-79C5-E908-88DCF464CD74}"/>
              </a:ext>
            </a:extLst>
          </p:cNvPr>
          <p:cNvSpPr>
            <a:spLocks noGrp="1"/>
          </p:cNvSpPr>
          <p:nvPr>
            <p:ph type="title"/>
          </p:nvPr>
        </p:nvSpPr>
        <p:spPr/>
        <p:txBody>
          <a:bodyPr/>
          <a:lstStyle/>
          <a:p>
            <a:r>
              <a:rPr lang="en-US" dirty="0">
                <a:solidFill>
                  <a:schemeClr val="tx1">
                    <a:lumMod val="75000"/>
                  </a:schemeClr>
                </a:solidFill>
              </a:rPr>
              <a:t>Coming to America (not the terrible Netflix sequel). </a:t>
            </a:r>
            <a:br>
              <a:rPr lang="en-US" b="1" dirty="0">
                <a:latin typeface="Aptos Light"/>
              </a:rPr>
            </a:br>
            <a:endParaRPr lang="en-GB" dirty="0"/>
          </a:p>
        </p:txBody>
      </p:sp>
      <p:sp>
        <p:nvSpPr>
          <p:cNvPr id="3" name="Content Placeholder 2">
            <a:extLst>
              <a:ext uri="{FF2B5EF4-FFF2-40B4-BE49-F238E27FC236}">
                <a16:creationId xmlns:a16="http://schemas.microsoft.com/office/drawing/2014/main" id="{291AF5A6-3DDA-425B-A7FB-2E58C2E7CBB8}"/>
              </a:ext>
            </a:extLst>
          </p:cNvPr>
          <p:cNvSpPr>
            <a:spLocks noGrp="1"/>
          </p:cNvSpPr>
          <p:nvPr>
            <p:ph idx="1"/>
          </p:nvPr>
        </p:nvSpPr>
        <p:spPr>
          <a:xfrm>
            <a:off x="550862" y="1420305"/>
            <a:ext cx="11090275" cy="4765122"/>
          </a:xfrm>
        </p:spPr>
        <p:txBody>
          <a:bodyPr vert="horz" lIns="0" tIns="0" rIns="0" bIns="0" rtlCol="0" anchor="t">
            <a:noAutofit/>
          </a:bodyPr>
          <a:lstStyle/>
          <a:p>
            <a:pPr marL="7620" lvl="4"/>
            <a:r>
              <a:rPr lang="en-US" sz="1400" b="1" dirty="0">
                <a:solidFill>
                  <a:schemeClr val="bg2">
                    <a:lumMod val="10000"/>
                  </a:schemeClr>
                </a:solidFill>
                <a:latin typeface="Aptos Light"/>
              </a:rPr>
              <a:t>U.S. reporting: </a:t>
            </a:r>
            <a:r>
              <a:rPr lang="en-US" sz="1400" dirty="0">
                <a:solidFill>
                  <a:schemeClr val="bg2">
                    <a:lumMod val="10000"/>
                  </a:schemeClr>
                </a:solidFill>
                <a:latin typeface="Aptos Light"/>
              </a:rPr>
              <a:t>The royal children must file Form 3520 for any distributions.  If there’s accumulated income (UNI), the IRS “throws back” with added interest.  If offshore trustee reluctant to file 3520-A; beneficiaries could be left to scramble with substitute filings.</a:t>
            </a:r>
          </a:p>
          <a:p>
            <a:pPr marL="7620" lvl="4"/>
            <a:r>
              <a:rPr lang="en-US" sz="1400" b="1" dirty="0">
                <a:solidFill>
                  <a:schemeClr val="bg2">
                    <a:lumMod val="10000"/>
                  </a:schemeClr>
                </a:solidFill>
                <a:latin typeface="Aptos Light"/>
              </a:rPr>
              <a:t>Fiduciary &amp; Governance Tension</a:t>
            </a:r>
          </a:p>
          <a:p>
            <a:pPr marL="7620" lvl="4"/>
            <a:r>
              <a:rPr lang="en-US" sz="1400" b="1" dirty="0">
                <a:solidFill>
                  <a:schemeClr val="bg2">
                    <a:lumMod val="10000"/>
                  </a:schemeClr>
                </a:solidFill>
                <a:latin typeface="Aptos Light"/>
              </a:rPr>
              <a:t>Indemnity expectation gap:  </a:t>
            </a:r>
            <a:r>
              <a:rPr lang="en-US" sz="1400" dirty="0">
                <a:solidFill>
                  <a:schemeClr val="bg2">
                    <a:lumMod val="10000"/>
                  </a:schemeClr>
                </a:solidFill>
                <a:latin typeface="Aptos Light"/>
              </a:rPr>
              <a:t>The </a:t>
            </a:r>
            <a:r>
              <a:rPr lang="en-US" sz="1400" dirty="0" err="1">
                <a:solidFill>
                  <a:schemeClr val="bg2">
                    <a:lumMod val="10000"/>
                  </a:schemeClr>
                </a:solidFill>
                <a:latin typeface="Aptos Light"/>
              </a:rPr>
              <a:t>Zamundan</a:t>
            </a:r>
            <a:r>
              <a:rPr lang="en-US" sz="1400" dirty="0">
                <a:solidFill>
                  <a:schemeClr val="bg2">
                    <a:lumMod val="10000"/>
                  </a:schemeClr>
                </a:solidFill>
                <a:latin typeface="Aptos Light"/>
              </a:rPr>
              <a:t> offshore trustee insists on a full indemnity before handing over to the new Delaware trustee as in the offshore world this is routine.  Delaware world: trustees see it as heavy-handed and outside local practice where indemnities are more limited with a shorter life span.  However, because of the beneficiary challenge by the excluded Prince Cleo Jr and the alleged existence of amendment documents, the trustee wants a full 10-year indemnity.</a:t>
            </a:r>
          </a:p>
          <a:p>
            <a:pPr marL="7620" lvl="4"/>
            <a:r>
              <a:rPr lang="en-US" sz="1400" dirty="0">
                <a:solidFill>
                  <a:schemeClr val="bg2">
                    <a:lumMod val="10000"/>
                  </a:schemeClr>
                </a:solidFill>
                <a:latin typeface="Aptos Light"/>
              </a:rPr>
              <a:t>All parties acknowledge that </a:t>
            </a:r>
            <a:r>
              <a:rPr lang="en-US" sz="1400" dirty="0" err="1">
                <a:solidFill>
                  <a:schemeClr val="bg2">
                    <a:lumMod val="10000"/>
                  </a:schemeClr>
                </a:solidFill>
                <a:latin typeface="Aptos Light"/>
              </a:rPr>
              <a:t>Zamundan</a:t>
            </a:r>
            <a:r>
              <a:rPr lang="en-US" sz="1400" dirty="0">
                <a:solidFill>
                  <a:schemeClr val="bg2">
                    <a:lumMod val="10000"/>
                  </a:schemeClr>
                </a:solidFill>
                <a:latin typeface="Aptos Light"/>
              </a:rPr>
              <a:t> law has strong firewall provisions protecting settlor intent, but Delaware trustees must prepare for optics of potential litigation in U.S. courts.</a:t>
            </a:r>
          </a:p>
          <a:p>
            <a:pPr marL="7620" lvl="4"/>
            <a:r>
              <a:rPr lang="en-US" sz="1400" b="1" dirty="0">
                <a:solidFill>
                  <a:schemeClr val="bg2">
                    <a:lumMod val="10000"/>
                  </a:schemeClr>
                </a:solidFill>
                <a:latin typeface="Aptos Light"/>
              </a:rPr>
              <a:t>Practical Implications for the royal children: </a:t>
            </a:r>
            <a:r>
              <a:rPr lang="en-US" sz="1400" dirty="0">
                <a:solidFill>
                  <a:schemeClr val="bg2">
                    <a:lumMod val="10000"/>
                  </a:schemeClr>
                </a:solidFill>
                <a:latin typeface="Aptos Light"/>
              </a:rPr>
              <a:t>Elections and reporting determine whether their inheritance is smooth or tax-punitive.  For trustees: Offshore vs. Delaware practice clash over indemnities and governance.  For advisors: A cross-border litigation and compliance strategy is needed before assets shift.</a:t>
            </a:r>
          </a:p>
          <a:p>
            <a:pPr marL="7620" lvl="4"/>
            <a:r>
              <a:rPr lang="en-US" sz="1400" b="1" dirty="0">
                <a:solidFill>
                  <a:schemeClr val="bg2">
                    <a:lumMod val="10000"/>
                  </a:schemeClr>
                </a:solidFill>
                <a:latin typeface="Aptos Light"/>
              </a:rPr>
              <a:t>Takeaway for Audience:  </a:t>
            </a:r>
            <a:r>
              <a:rPr lang="en-US" sz="1400" dirty="0">
                <a:solidFill>
                  <a:schemeClr val="bg2">
                    <a:lumMod val="10000"/>
                  </a:schemeClr>
                </a:solidFill>
                <a:latin typeface="Aptos Light"/>
              </a:rPr>
              <a:t>When Prince Akeem’s trust came to America, it wasn’t just about IRS forms, it was about reconciling two fiduciary cultures. </a:t>
            </a:r>
          </a:p>
          <a:p>
            <a:pPr marL="7620" lvl="4"/>
            <a:r>
              <a:rPr lang="en-US" sz="1400" dirty="0">
                <a:solidFill>
                  <a:schemeClr val="bg2">
                    <a:lumMod val="10000"/>
                  </a:schemeClr>
                </a:solidFill>
                <a:latin typeface="Aptos Light"/>
              </a:rPr>
              <a:t>Without proactive planning, U.S. heirs can get stuck between </a:t>
            </a:r>
            <a:r>
              <a:rPr lang="en-US" sz="1400" dirty="0" err="1">
                <a:solidFill>
                  <a:schemeClr val="bg2">
                    <a:lumMod val="10000"/>
                  </a:schemeClr>
                </a:solidFill>
                <a:latin typeface="Aptos Light"/>
              </a:rPr>
              <a:t>Zamundan</a:t>
            </a:r>
            <a:r>
              <a:rPr lang="en-US" sz="1400" dirty="0">
                <a:solidFill>
                  <a:schemeClr val="bg2">
                    <a:lumMod val="10000"/>
                  </a:schemeClr>
                </a:solidFill>
                <a:latin typeface="Aptos Light"/>
              </a:rPr>
              <a:t> indemnities and Delaware expectations.</a:t>
            </a:r>
            <a:endParaRPr lang="en-GB" sz="1400" dirty="0">
              <a:solidFill>
                <a:schemeClr val="bg2">
                  <a:lumMod val="10000"/>
                </a:schemeClr>
              </a:solidFill>
              <a:latin typeface="Aptos Light"/>
            </a:endParaRPr>
          </a:p>
        </p:txBody>
      </p:sp>
      <p:sp>
        <p:nvSpPr>
          <p:cNvPr id="5" name="Slide Number Placeholder 4">
            <a:extLst>
              <a:ext uri="{FF2B5EF4-FFF2-40B4-BE49-F238E27FC236}">
                <a16:creationId xmlns:a16="http://schemas.microsoft.com/office/drawing/2014/main" id="{7C7CF689-F4E2-2432-640C-EB445B4CC3B6}"/>
              </a:ext>
            </a:extLst>
          </p:cNvPr>
          <p:cNvSpPr>
            <a:spLocks noGrp="1"/>
          </p:cNvSpPr>
          <p:nvPr>
            <p:ph type="sldNum" sz="quarter" idx="12"/>
          </p:nvPr>
        </p:nvSpPr>
        <p:spPr/>
        <p:txBody>
          <a:bodyPr/>
          <a:lstStyle/>
          <a:p>
            <a:fld id="{44F5EFEA-D661-324A-A61E-E78277332FD7}" type="slidenum">
              <a:rPr lang="en-US" smtClean="0"/>
              <a:t>8</a:t>
            </a:fld>
            <a:endParaRPr lang="en-US"/>
          </a:p>
        </p:txBody>
      </p:sp>
      <p:sp>
        <p:nvSpPr>
          <p:cNvPr id="15" name="Text Placeholder 14">
            <a:extLst>
              <a:ext uri="{FF2B5EF4-FFF2-40B4-BE49-F238E27FC236}">
                <a16:creationId xmlns:a16="http://schemas.microsoft.com/office/drawing/2014/main" id="{5D7EFFA2-CA37-E006-7AE3-96FB2C60521E}"/>
              </a:ext>
            </a:extLst>
          </p:cNvPr>
          <p:cNvSpPr>
            <a:spLocks noGrp="1"/>
          </p:cNvSpPr>
          <p:nvPr>
            <p:ph type="body" sz="quarter" idx="13"/>
          </p:nvPr>
        </p:nvSpPr>
        <p:spPr>
          <a:xfrm>
            <a:off x="550864" y="960120"/>
            <a:ext cx="11090273" cy="320675"/>
          </a:xfrm>
        </p:spPr>
        <p:txBody>
          <a:bodyPr/>
          <a:lstStyle/>
          <a:p>
            <a:r>
              <a:rPr lang="en-GB" dirty="0">
                <a:solidFill>
                  <a:schemeClr val="tx1">
                    <a:lumMod val="75000"/>
                  </a:schemeClr>
                </a:solidFill>
              </a:rPr>
              <a:t>Case Study #3 cont.</a:t>
            </a:r>
          </a:p>
        </p:txBody>
      </p:sp>
      <p:pic>
        <p:nvPicPr>
          <p:cNvPr id="2" name="Picture 2">
            <a:extLst>
              <a:ext uri="{FF2B5EF4-FFF2-40B4-BE49-F238E27FC236}">
                <a16:creationId xmlns:a16="http://schemas.microsoft.com/office/drawing/2014/main" id="{75ADD941-8986-1BED-42C7-C649213A1E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82250" y="6367989"/>
            <a:ext cx="117261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5328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5BC99-3DF7-5B79-0987-054DF58227A1}"/>
              </a:ext>
            </a:extLst>
          </p:cNvPr>
          <p:cNvSpPr>
            <a:spLocks noGrp="1"/>
          </p:cNvSpPr>
          <p:nvPr>
            <p:ph type="title"/>
          </p:nvPr>
        </p:nvSpPr>
        <p:spPr/>
        <p:txBody>
          <a:bodyPr/>
          <a:lstStyle/>
          <a:p>
            <a:r>
              <a:rPr lang="en-US" dirty="0">
                <a:solidFill>
                  <a:schemeClr val="bg2">
                    <a:lumMod val="10000"/>
                  </a:schemeClr>
                </a:solidFill>
              </a:rPr>
              <a:t>Practical Considerations</a:t>
            </a:r>
            <a:endParaRPr lang="en-GB" dirty="0">
              <a:solidFill>
                <a:schemeClr val="bg2">
                  <a:lumMod val="10000"/>
                </a:schemeClr>
              </a:solidFill>
            </a:endParaRPr>
          </a:p>
        </p:txBody>
      </p:sp>
      <p:pic>
        <p:nvPicPr>
          <p:cNvPr id="6" name="Content Placeholder 5">
            <a:extLst>
              <a:ext uri="{FF2B5EF4-FFF2-40B4-BE49-F238E27FC236}">
                <a16:creationId xmlns:a16="http://schemas.microsoft.com/office/drawing/2014/main" id="{50F3FC14-20AD-CE0E-535C-AA9769BCD6D0}"/>
              </a:ext>
            </a:extLst>
          </p:cNvPr>
          <p:cNvPicPr>
            <a:picLocks noGrp="1" noChangeAspect="1"/>
          </p:cNvPicPr>
          <p:nvPr>
            <p:ph idx="1"/>
          </p:nvPr>
        </p:nvPicPr>
        <p:blipFill>
          <a:blip r:embed="rId2"/>
          <a:stretch>
            <a:fillRect/>
          </a:stretch>
        </p:blipFill>
        <p:spPr>
          <a:xfrm>
            <a:off x="1959506" y="1862433"/>
            <a:ext cx="8272989" cy="4176122"/>
          </a:xfrm>
          <a:prstGeom prst="rect">
            <a:avLst/>
          </a:prstGeom>
        </p:spPr>
      </p:pic>
      <p:sp>
        <p:nvSpPr>
          <p:cNvPr id="4" name="Slide Number Placeholder 3">
            <a:extLst>
              <a:ext uri="{FF2B5EF4-FFF2-40B4-BE49-F238E27FC236}">
                <a16:creationId xmlns:a16="http://schemas.microsoft.com/office/drawing/2014/main" id="{D4C0F849-5FA7-0632-6ADB-AC71095E420F}"/>
              </a:ext>
            </a:extLst>
          </p:cNvPr>
          <p:cNvSpPr>
            <a:spLocks noGrp="1"/>
          </p:cNvSpPr>
          <p:nvPr>
            <p:ph type="sldNum" sz="quarter" idx="12"/>
          </p:nvPr>
        </p:nvSpPr>
        <p:spPr/>
        <p:txBody>
          <a:bodyPr/>
          <a:lstStyle/>
          <a:p>
            <a:fld id="{44F5EFEA-D661-324A-A61E-E78277332FD7}" type="slidenum">
              <a:rPr lang="en-US" smtClean="0"/>
              <a:t>9</a:t>
            </a:fld>
            <a:endParaRPr lang="en-US"/>
          </a:p>
        </p:txBody>
      </p:sp>
      <p:sp>
        <p:nvSpPr>
          <p:cNvPr id="5" name="Text Placeholder 4">
            <a:extLst>
              <a:ext uri="{FF2B5EF4-FFF2-40B4-BE49-F238E27FC236}">
                <a16:creationId xmlns:a16="http://schemas.microsoft.com/office/drawing/2014/main" id="{1A11BE6A-389A-DF7A-E274-2453B093CFC0}"/>
              </a:ext>
            </a:extLst>
          </p:cNvPr>
          <p:cNvSpPr>
            <a:spLocks noGrp="1"/>
          </p:cNvSpPr>
          <p:nvPr>
            <p:ph type="body" sz="quarter" idx="13"/>
          </p:nvPr>
        </p:nvSpPr>
        <p:spPr/>
        <p:txBody>
          <a:bodyPr/>
          <a:lstStyle/>
          <a:p>
            <a:r>
              <a:rPr lang="en-US" dirty="0">
                <a:solidFill>
                  <a:schemeClr val="tx1"/>
                </a:solidFill>
              </a:rPr>
              <a:t>USA v The WORLD – who is winning the RING</a:t>
            </a:r>
            <a:endParaRPr lang="en-GB" dirty="0">
              <a:solidFill>
                <a:schemeClr val="tx1"/>
              </a:solidFill>
            </a:endParaRPr>
          </a:p>
        </p:txBody>
      </p:sp>
      <p:pic>
        <p:nvPicPr>
          <p:cNvPr id="3" name="Picture 2">
            <a:extLst>
              <a:ext uri="{FF2B5EF4-FFF2-40B4-BE49-F238E27FC236}">
                <a16:creationId xmlns:a16="http://schemas.microsoft.com/office/drawing/2014/main" id="{B78EBE44-E0AA-96D0-87AF-75770AB7DF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82250" y="6367989"/>
            <a:ext cx="117261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0300209"/>
      </p:ext>
    </p:extLst>
  </p:cSld>
  <p:clrMapOvr>
    <a:masterClrMapping/>
  </p:clrMapOvr>
</p:sld>
</file>

<file path=ppt/theme/theme1.xml><?xml version="1.0" encoding="utf-8"?>
<a:theme xmlns:a="http://schemas.openxmlformats.org/drawingml/2006/main" name="Office Theme">
  <a:themeElements>
    <a:clrScheme name="Custom 44">
      <a:dk1>
        <a:srgbClr val="48484F"/>
      </a:dk1>
      <a:lt1>
        <a:srgbClr val="FFFFFF"/>
      </a:lt1>
      <a:dk2>
        <a:srgbClr val="550055"/>
      </a:dk2>
      <a:lt2>
        <a:srgbClr val="DED9E8"/>
      </a:lt2>
      <a:accent1>
        <a:srgbClr val="E13493"/>
      </a:accent1>
      <a:accent2>
        <a:srgbClr val="6B1766"/>
      </a:accent2>
      <a:accent3>
        <a:srgbClr val="91288F"/>
      </a:accent3>
      <a:accent4>
        <a:srgbClr val="AF9CBE"/>
      </a:accent4>
      <a:accent5>
        <a:srgbClr val="5D4D80"/>
      </a:accent5>
      <a:accent6>
        <a:srgbClr val="808CBD"/>
      </a:accent6>
      <a:hlink>
        <a:srgbClr val="6B1766"/>
      </a:hlink>
      <a:folHlink>
        <a:srgbClr val="91288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9525">
          <a:solidFill>
            <a:schemeClr val="accent2"/>
          </a:solidFill>
        </a:ln>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People Imagery Dividers">
  <a:themeElements>
    <a:clrScheme name="Custom 44">
      <a:dk1>
        <a:srgbClr val="48484F"/>
      </a:dk1>
      <a:lt1>
        <a:srgbClr val="FFFFFF"/>
      </a:lt1>
      <a:dk2>
        <a:srgbClr val="550055"/>
      </a:dk2>
      <a:lt2>
        <a:srgbClr val="DED9E8"/>
      </a:lt2>
      <a:accent1>
        <a:srgbClr val="E13493"/>
      </a:accent1>
      <a:accent2>
        <a:srgbClr val="6B1766"/>
      </a:accent2>
      <a:accent3>
        <a:srgbClr val="91288F"/>
      </a:accent3>
      <a:accent4>
        <a:srgbClr val="AF9CBE"/>
      </a:accent4>
      <a:accent5>
        <a:srgbClr val="5D4D80"/>
      </a:accent5>
      <a:accent6>
        <a:srgbClr val="808CBD"/>
      </a:accent6>
      <a:hlink>
        <a:srgbClr val="6B1766"/>
      </a:hlink>
      <a:folHlink>
        <a:srgbClr val="91288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9525">
          <a:solidFill>
            <a:schemeClr val="accent2"/>
          </a:solidFill>
        </a:ln>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15074CC7-8B06-4B16-8B29-33CBC9207FAA}">
  <we:reference id="fd624fb9-2cff-43d6-a4a7-5636de2a5b64" version="1.5.0.0" store="EXCatalog" storeType="EXCatalog"/>
  <we:alternateReferences/>
  <we:properties>
    <we:property name="CantoAssets" value="&quot;[{\&quot;scheme\&quot;:\&quot;image\&quot;,\&quot;id\&quot;:\&quot;ok23dg2io973hadngu9dp0s072\&quot;,\&quot;tenant\&quot;:\&quot;jtcgroup.canto.global\&quot;,\&quot;time\&quot;:\&quot;20250214131359000\&quot;,\&quot;name\&quot;:\&quot;JTC Getty 33.jpg\&quot;,\&quot;addedby\&quot;:\&quot;test\&quot;},{\&quot;scheme\&quot;:\&quot;image\&quot;,\&quot;id\&quot;:\&quot;jl0gkm8fpl09v71lnq89o20c7r\&quot;,\&quot;tenant\&quot;:\&quot;jtcgroup.canto.global\&quot;,\&quot;time\&quot;:\&quot;20250213140853000\&quot;,\&quot;name\&quot;:\&quot;JTC Getty 23.jpg\&quot;,\&quot;addedby\&quot;:\&quot;test\&quot;}]&quot;"/>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6e51ffb-d93b-4ead-bda3-bd593d5d8dfd">
      <Terms xmlns="http://schemas.microsoft.com/office/infopath/2007/PartnerControls"/>
    </lcf76f155ced4ddcb4097134ff3c332f>
    <TaxCatchAll xmlns="68522706-cef6-47c9-be09-33500fe197e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36E82FA2ACBD54C9B68E88635484040" ma:contentTypeVersion="13" ma:contentTypeDescription="Create a new document." ma:contentTypeScope="" ma:versionID="2053820a8980f01dc13757478f3ce141">
  <xsd:schema xmlns:xsd="http://www.w3.org/2001/XMLSchema" xmlns:xs="http://www.w3.org/2001/XMLSchema" xmlns:p="http://schemas.microsoft.com/office/2006/metadata/properties" xmlns:ns2="46e51ffb-d93b-4ead-bda3-bd593d5d8dfd" xmlns:ns3="68522706-cef6-47c9-be09-33500fe197e2" targetNamespace="http://schemas.microsoft.com/office/2006/metadata/properties" ma:root="true" ma:fieldsID="d816c37a63cbfd0917760d6ecdb5bde4" ns2:_="" ns3:_="">
    <xsd:import namespace="46e51ffb-d93b-4ead-bda3-bd593d5d8dfd"/>
    <xsd:import namespace="68522706-cef6-47c9-be09-33500fe197e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e51ffb-d93b-4ead-bda3-bd593d5d8d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d9c536c-3ed2-48b5-9ce3-70b68ad977a2"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8522706-cef6-47c9-be09-33500fe197e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5160028c-0b6a-4245-b3d3-d9045cc8e724}" ma:internalName="TaxCatchAll" ma:showField="CatchAllData" ma:web="68522706-cef6-47c9-be09-33500fe197e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F984211-167D-49B9-89B5-A10E491122D1}">
  <ds:schemaRefs>
    <ds:schemaRef ds:uri="http://schemas.microsoft.com/sharepoint/v3/contenttype/forms"/>
  </ds:schemaRefs>
</ds:datastoreItem>
</file>

<file path=customXml/itemProps2.xml><?xml version="1.0" encoding="utf-8"?>
<ds:datastoreItem xmlns:ds="http://schemas.openxmlformats.org/officeDocument/2006/customXml" ds:itemID="{F704E2FB-8B2B-4160-88A6-21959296CFBD}">
  <ds:schemaRefs>
    <ds:schemaRef ds:uri="18f5bb76-ec27-4e7e-9427-824d78586f7b"/>
    <ds:schemaRef ds:uri="31bf8de2-d90a-43b4-91d0-0ec54ac92c46"/>
    <ds:schemaRef ds:uri="46e51ffb-d93b-4ead-bda3-bd593d5d8dfd"/>
    <ds:schemaRef ds:uri="68522706-cef6-47c9-be09-33500fe197e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A035586-C3C2-4EF4-A3A2-AB136E007A6D}">
  <ds:schemaRefs>
    <ds:schemaRef ds:uri="46e51ffb-d93b-4ead-bda3-bd593d5d8dfd"/>
    <ds:schemaRef ds:uri="68522706-cef6-47c9-be09-33500fe197e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142</TotalTime>
  <Words>1512</Words>
  <Application>Microsoft Office PowerPoint</Application>
  <PresentationFormat>Widescreen</PresentationFormat>
  <Paragraphs>94</Paragraphs>
  <Slides>11</Slides>
  <Notes>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11</vt:i4>
      </vt:variant>
    </vt:vector>
  </HeadingPairs>
  <TitlesOfParts>
    <vt:vector size="21" baseType="lpstr">
      <vt:lpstr>Aptos</vt:lpstr>
      <vt:lpstr>Aptos Display</vt:lpstr>
      <vt:lpstr>Aptos Light</vt:lpstr>
      <vt:lpstr>Aptos SemiBold</vt:lpstr>
      <vt:lpstr>Arial</vt:lpstr>
      <vt:lpstr>Calibri</vt:lpstr>
      <vt:lpstr>Georgia</vt:lpstr>
      <vt:lpstr>System Font Regular</vt:lpstr>
      <vt:lpstr>Office Theme</vt:lpstr>
      <vt:lpstr>People Imagery Dividers</vt:lpstr>
      <vt:lpstr>Foreign Trusts:  Inbound to the US and Outbound </vt:lpstr>
      <vt:lpstr>Contents &amp; Discussion</vt:lpstr>
      <vt:lpstr>Practical Considerations and a Little History</vt:lpstr>
      <vt:lpstr>Key Considerations </vt:lpstr>
      <vt:lpstr>Include Succession Planning in your Drafting </vt:lpstr>
      <vt:lpstr>Understanding the Life Cycle of a Foreign Trust </vt:lpstr>
      <vt:lpstr>Coming to America (not the terrible Netflix sequel).  </vt:lpstr>
      <vt:lpstr>Coming to America (not the terrible Netflix sequel).  </vt:lpstr>
      <vt:lpstr>Practical Considerations</vt:lpstr>
      <vt:lpstr>Key Considerations </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Main headline  can go here over  three lines</dc:title>
  <dc:creator>Melanie Kvalsvig</dc:creator>
  <cp:lastModifiedBy>Greg Koseluk</cp:lastModifiedBy>
  <cp:revision>91</cp:revision>
  <dcterms:created xsi:type="dcterms:W3CDTF">2024-08-14T11:49:17Z</dcterms:created>
  <dcterms:modified xsi:type="dcterms:W3CDTF">2025-10-22T20:39:20Z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0x010100636E82FA2ACBD54C9B68E88635484040</vt:lpwstr>
  </property>
  <property fmtid="{D5CDD505-2E9C-101B-9397-08002B2CF9AE}" pid="3" name="MediaServiceImageTags">
    <vt:lpwstr/>
  </property>
  <property fmtid="{D5CDD505-2E9C-101B-9397-08002B2CF9AE}" pid="4" name="MSIP_Label_da3ca9ef-1496-417f-9285-25b5037985b9_Enabled">
    <vt:lpwstr>true</vt:lpwstr>
  </property>
  <property fmtid="{D5CDD505-2E9C-101B-9397-08002B2CF9AE}" pid="5" name="MSIP_Label_da3ca9ef-1496-417f-9285-25b5037985b9_SetDate">
    <vt:lpwstr>2025-09-10T20:43:55Z</vt:lpwstr>
  </property>
  <property fmtid="{D5CDD505-2E9C-101B-9397-08002B2CF9AE}" pid="6" name="MSIP_Label_da3ca9ef-1496-417f-9285-25b5037985b9_Method">
    <vt:lpwstr>Standard</vt:lpwstr>
  </property>
  <property fmtid="{D5CDD505-2E9C-101B-9397-08002B2CF9AE}" pid="7" name="MSIP_Label_da3ca9ef-1496-417f-9285-25b5037985b9_Name">
    <vt:lpwstr>Non-Sensitive Business Use - Footer</vt:lpwstr>
  </property>
  <property fmtid="{D5CDD505-2E9C-101B-9397-08002B2CF9AE}" pid="8" name="MSIP_Label_da3ca9ef-1496-417f-9285-25b5037985b9_SiteId">
    <vt:lpwstr>2434528d-4270-4977-81dd-a6308c1761a3</vt:lpwstr>
  </property>
  <property fmtid="{D5CDD505-2E9C-101B-9397-08002B2CF9AE}" pid="9" name="MSIP_Label_da3ca9ef-1496-417f-9285-25b5037985b9_ActionId">
    <vt:lpwstr>7b25a636-46ad-4768-8617-f91dfdaa8818</vt:lpwstr>
  </property>
  <property fmtid="{D5CDD505-2E9C-101B-9397-08002B2CF9AE}" pid="10" name="MSIP_Label_da3ca9ef-1496-417f-9285-25b5037985b9_ContentBits">
    <vt:lpwstr>2</vt:lpwstr>
  </property>
  <property fmtid="{D5CDD505-2E9C-101B-9397-08002B2CF9AE}" pid="11" name="ClassificationContentMarkingFooterLocations">
    <vt:lpwstr>Office Theme:5\People Imagery Dividers:5</vt:lpwstr>
  </property>
  <property fmtid="{D5CDD505-2E9C-101B-9397-08002B2CF9AE}" pid="12" name="ClassificationContentMarkingFooterText">
    <vt:lpwstr>NTAC:3NS-20</vt:lpwstr>
  </property>
</Properties>
</file>